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45"/>
  </p:notesMasterIdLst>
  <p:handoutMasterIdLst>
    <p:handoutMasterId r:id="rId46"/>
  </p:handoutMasterIdLst>
  <p:sldIdLst>
    <p:sldId id="257" r:id="rId3"/>
    <p:sldId id="259" r:id="rId4"/>
    <p:sldId id="285" r:id="rId5"/>
    <p:sldId id="289" r:id="rId6"/>
    <p:sldId id="288" r:id="rId7"/>
    <p:sldId id="291" r:id="rId8"/>
    <p:sldId id="260" r:id="rId9"/>
    <p:sldId id="262" r:id="rId10"/>
    <p:sldId id="263" r:id="rId11"/>
    <p:sldId id="264" r:id="rId12"/>
    <p:sldId id="265" r:id="rId13"/>
    <p:sldId id="266" r:id="rId14"/>
    <p:sldId id="267" r:id="rId15"/>
    <p:sldId id="287" r:id="rId16"/>
    <p:sldId id="268" r:id="rId17"/>
    <p:sldId id="269" r:id="rId18"/>
    <p:sldId id="270" r:id="rId19"/>
    <p:sldId id="271"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c7aca5460ee862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2670" autoAdjust="0"/>
  </p:normalViewPr>
  <p:slideViewPr>
    <p:cSldViewPr snapToGrid="0">
      <p:cViewPr varScale="1">
        <p:scale>
          <a:sx n="64" d="100"/>
          <a:sy n="64" d="100"/>
        </p:scale>
        <p:origin x="18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2.xml.rels><?xml version="1.0" encoding="UTF-8" standalone="yes"?>
<Relationships xmlns="http://schemas.openxmlformats.org/package/2006/relationships"><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C49F54-9EE2-4E55-BEB6-CE56A7DB962E}" type="doc">
      <dgm:prSet loTypeId="urn:microsoft.com/office/officeart/2005/8/layout/target1" loCatId="relationship"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974B7421-71AF-46FC-97BC-606CEEB3E06D}">
          <dgm:prSet phldrT="[Text]" custT="1"/>
          <dgm:spPr/>
          <dgm:t>
            <a:bodyPr/>
            <a:lstStyle/>
            <a:p>
              <a14:m>
                <m:oMath xmlns:m="http://schemas.openxmlformats.org/officeDocument/2006/math">
                  <m:r>
                    <a:rPr lang="en-US" sz="2600" b="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m:t>
                  </m:r>
                  <m:r>
                    <a:rPr lang="en-US" sz="2600" b="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𝑀</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ọ</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𝑖</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b="1" i="1"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𝒍</m:t>
                  </m:r>
                  <m:r>
                    <a:rPr lang="en-US" sz="2600" b="1" i="1"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ệ</m:t>
                  </m:r>
                  <m:r>
                    <a:rPr lang="en-US" sz="2600" b="1" i="1"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𝒏𝒉</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đượ</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𝑐</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𝑡h</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ự</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𝑐</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h𝑖</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ệ</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𝑛</m:t>
                  </m:r>
                </m:oMath>
              </a14:m>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en-US" sz="2600">
                <a:latin typeface="Times New Roman" panose="02020603050405020304" pitchFamily="18" charset="0"/>
                <a:cs typeface="Times New Roman" panose="02020603050405020304" pitchFamily="18" charset="0"/>
              </a:endParaRPr>
            </a:p>
          </dgm:t>
        </dgm:pt>
      </mc:Choice>
      <mc:Fallback xmlns="">
        <dgm:pt modelId="{974B7421-71AF-46FC-97BC-606CEEB3E06D}">
          <dgm:prSet phldrT="[Text]" custT="1"/>
          <dgm:spPr/>
          <dgm:t>
            <a:bodyPr/>
            <a:lstStyle/>
            <a:p>
              <a:r>
                <a:rPr lang="en-US" sz="2600" b="0" i="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a:t>☞ </a:t>
              </a:r>
              <a:r>
                <a:rPr lang="en-US" sz="2600" i="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a:t>𝑀ọ𝑖 </a:t>
              </a:r>
              <a:r>
                <a:rPr lang="en-US" sz="2600" b="1" i="0"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a:t>𝒍ệ𝒏𝒉</a:t>
              </a:r>
              <a:r>
                <a:rPr lang="en-US" sz="2600" i="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a:t> đượ𝑐 𝑡ℎự𝑐 ℎ𝑖ệ𝑛</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en-US" sz="2600">
                <a:latin typeface="Times New Roman" panose="02020603050405020304" pitchFamily="18" charset="0"/>
                <a:cs typeface="Times New Roman" panose="02020603050405020304" pitchFamily="18" charset="0"/>
              </a:endParaRPr>
            </a:p>
          </dgm:t>
        </dgm:pt>
      </mc:Fallback>
    </mc:AlternateContent>
    <dgm:pt modelId="{CF0F0AE1-57CF-4DD4-80B0-F637D7177063}" type="parTrans" cxnId="{B8CCF850-A755-4F33-BEEE-EBA8F0373022}">
      <dgm:prSet/>
      <dgm:spPr/>
      <dgm:t>
        <a:bodyPr/>
        <a:lstStyle/>
        <a:p>
          <a:endParaRPr lang="en-US"/>
        </a:p>
      </dgm:t>
    </dgm:pt>
    <dgm:pt modelId="{DBC5F07B-71E9-4B66-BD5E-7EDECCB8EF1C}" type="sibTrans" cxnId="{B8CCF850-A755-4F33-BEEE-EBA8F0373022}">
      <dgm:prSet/>
      <dgm:spPr/>
      <dgm:t>
        <a:bodyPr/>
        <a:lstStyle/>
        <a:p>
          <a:endParaRPr lang="en-US"/>
        </a:p>
      </dgm:t>
    </dgm:pt>
    <dgm:pt modelId="{F33DA818-A99E-432F-A63C-9E3036462EEF}">
      <dgm:prSet phldrT="[Text]" custT="1"/>
      <dgm:spPr/>
      <dgm: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điều kiện</a:t>
          </a:r>
          <a:r>
            <a:rPr lang="en-US" sz="26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a:t>
          </a:r>
          <a:r>
            <a:rPr lang="en-US" sz="26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 tra</a:t>
          </a:r>
          <a:endParaRPr lang="en-US" sz="2600">
            <a:latin typeface="Times New Roman" panose="02020603050405020304" pitchFamily="18" charset="0"/>
            <a:cs typeface="Times New Roman" panose="02020603050405020304" pitchFamily="18" charset="0"/>
          </a:endParaRPr>
        </a:p>
      </dgm:t>
    </dgm:pt>
    <dgm:pt modelId="{D8BE48CB-42CE-4B97-A09F-D919D65B48A3}" type="parTrans" cxnId="{DA45FD43-4C79-4483-9394-BBEF280B0BEA}">
      <dgm:prSet/>
      <dgm:spPr/>
      <dgm:t>
        <a:bodyPr/>
        <a:lstStyle/>
        <a:p>
          <a:endParaRPr lang="en-US"/>
        </a:p>
      </dgm:t>
    </dgm:pt>
    <dgm:pt modelId="{6BE173DE-694E-46B5-B2E9-188208F74BF1}" type="sibTrans" cxnId="{DA45FD43-4C79-4483-9394-BBEF280B0BEA}">
      <dgm:prSet/>
      <dgm:spPr/>
      <dgm:t>
        <a:bodyPr/>
        <a:lstStyle/>
        <a:p>
          <a:endParaRPr lang="en-US"/>
        </a:p>
      </dgm:t>
    </dgm:pt>
    <dgm:pt modelId="{BC54EF6E-4D0B-4CD5-B61E-9E90D1915DF1}">
      <dgm:prSet phldrT="[Text]" custT="1"/>
      <dgm:spPr/>
      <dgm: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chu trình </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duyệt qua</a:t>
          </a:r>
          <a:endParaRPr lang="en-US" sz="2600">
            <a:latin typeface="Times New Roman" panose="02020603050405020304" pitchFamily="18" charset="0"/>
            <a:cs typeface="Times New Roman" panose="02020603050405020304" pitchFamily="18" charset="0"/>
          </a:endParaRPr>
        </a:p>
      </dgm:t>
    </dgm:pt>
    <dgm:pt modelId="{199A90DB-C9C3-4814-ABDE-4C8CA1D34E73}" type="parTrans" cxnId="{0327A2F7-5E3F-4A42-967D-2494B7FF2C9C}">
      <dgm:prSet/>
      <dgm:spPr/>
      <dgm:t>
        <a:bodyPr/>
        <a:lstStyle/>
        <a:p>
          <a:endParaRPr lang="en-US"/>
        </a:p>
      </dgm:t>
    </dgm:pt>
    <dgm:pt modelId="{47A2D0D0-0F90-48D2-8EC1-FFECBE8A118D}" type="sibTrans" cxnId="{0327A2F7-5E3F-4A42-967D-2494B7FF2C9C}">
      <dgm:prSet/>
      <dgm:spPr/>
      <dgm:t>
        <a:bodyPr/>
        <a:lstStyle/>
        <a:p>
          <a:endParaRPr lang="en-US"/>
        </a:p>
      </dgm:t>
    </dgm:pt>
    <dgm:pt modelId="{BEBA6BDB-EC01-4316-ABBC-9C9EB060D72A}">
      <dgm:prSet/>
      <dgm:spPr/>
      <dgm:t>
        <a:bodyPr/>
        <a:lstStyle/>
        <a:p>
          <a:endParaRPr lang="en-US"/>
        </a:p>
      </dgm:t>
    </dgm:pt>
    <dgm:pt modelId="{EA39119B-BCCB-4EE7-9154-49B2588C1FE2}" type="parTrans" cxnId="{2E19AF5B-ADF9-43D4-B0A9-CD3A2822A130}">
      <dgm:prSet/>
      <dgm:spPr/>
      <dgm:t>
        <a:bodyPr/>
        <a:lstStyle/>
        <a:p>
          <a:endParaRPr lang="en-US"/>
        </a:p>
      </dgm:t>
    </dgm:pt>
    <dgm:pt modelId="{B4E0CDD8-449B-4C01-A1C4-A1A75EF31D5E}" type="sibTrans" cxnId="{2E19AF5B-ADF9-43D4-B0A9-CD3A2822A130}">
      <dgm:prSet/>
      <dgm:spPr/>
      <dgm:t>
        <a:bodyPr/>
        <a:lstStyle/>
        <a:p>
          <a:endParaRPr lang="en-US"/>
        </a:p>
      </dgm:t>
    </dgm:pt>
    <dgm:pt modelId="{997599F3-FCF5-4E5B-8540-DE6C425C881D}">
      <dgm:prSet/>
      <dgm:spPr/>
      <dgm:t>
        <a:bodyPr/>
        <a:lstStyle/>
        <a:p>
          <a:endParaRPr lang="en-US"/>
        </a:p>
      </dgm:t>
    </dgm:pt>
    <dgm:pt modelId="{760E759F-510B-4E8B-AF77-7A53F8243E1C}" type="parTrans" cxnId="{0D2EF918-DFEC-4347-9E96-93E388E91AE9}">
      <dgm:prSet/>
      <dgm:spPr/>
      <dgm:t>
        <a:bodyPr/>
        <a:lstStyle/>
        <a:p>
          <a:endParaRPr lang="en-US"/>
        </a:p>
      </dgm:t>
    </dgm:pt>
    <dgm:pt modelId="{97C2D82B-64C0-4234-AE53-AB4559C30B8B}" type="sibTrans" cxnId="{0D2EF918-DFEC-4347-9E96-93E388E91AE9}">
      <dgm:prSet/>
      <dgm:spPr/>
      <dgm:t>
        <a:bodyPr/>
        <a:lstStyle/>
        <a:p>
          <a:endParaRPr lang="en-US"/>
        </a:p>
      </dgm:t>
    </dgm:pt>
    <dgm:pt modelId="{04065A98-2530-4A1F-8E5C-322F0D864C86}" type="pres">
      <dgm:prSet presAssocID="{6BC49F54-9EE2-4E55-BEB6-CE56A7DB962E}" presName="composite" presStyleCnt="0">
        <dgm:presLayoutVars>
          <dgm:chMax val="5"/>
          <dgm:dir/>
          <dgm:resizeHandles val="exact"/>
        </dgm:presLayoutVars>
      </dgm:prSet>
      <dgm:spPr/>
    </dgm:pt>
    <dgm:pt modelId="{769D4272-1A8D-4111-9B77-BBB87C14B786}" type="pres">
      <dgm:prSet presAssocID="{974B7421-71AF-46FC-97BC-606CEEB3E06D}" presName="circle1" presStyleLbl="lnNode1" presStyleIdx="0" presStyleCnt="5" custLinFactNeighborX="-42957" custLinFactNeighborY="24354">
        <dgm:style>
          <a:lnRef idx="1">
            <a:schemeClr val="accent1"/>
          </a:lnRef>
          <a:fillRef idx="2">
            <a:schemeClr val="accent1"/>
          </a:fillRef>
          <a:effectRef idx="1">
            <a:schemeClr val="accent1"/>
          </a:effectRef>
          <a:fontRef idx="minor">
            <a:schemeClr val="dk1"/>
          </a:fontRef>
        </dgm:style>
      </dgm:prSet>
      <dgm:spPr/>
    </dgm:pt>
    <dgm:pt modelId="{E5F203A0-B60C-4C79-9CBC-4205CCAAA770}" type="pres">
      <dgm:prSet presAssocID="{974B7421-71AF-46FC-97BC-606CEEB3E06D}" presName="text1" presStyleLbl="revTx" presStyleIdx="0" presStyleCnt="5" custScaleX="347508" custLinFactX="28815" custLinFactNeighborX="100000" custLinFactNeighborY="-7434">
        <dgm:presLayoutVars>
          <dgm:bulletEnabled val="1"/>
        </dgm:presLayoutVars>
      </dgm:prSet>
      <dgm:spPr/>
      <dgm:t>
        <a:bodyPr/>
        <a:lstStyle/>
        <a:p>
          <a:endParaRPr lang="en-US"/>
        </a:p>
      </dgm:t>
    </dgm:pt>
    <dgm:pt modelId="{14549D2F-5710-439E-8DA6-5EA1699ECE02}" type="pres">
      <dgm:prSet presAssocID="{974B7421-71AF-46FC-97BC-606CEEB3E06D}" presName="line1" presStyleLbl="callout" presStyleIdx="0" presStyleCnt="10"/>
      <dgm:spPr/>
    </dgm:pt>
    <dgm:pt modelId="{68E8A863-D09F-483D-9E4F-C3AACD73C5D3}" type="pres">
      <dgm:prSet presAssocID="{974B7421-71AF-46FC-97BC-606CEEB3E06D}" presName="d1" presStyleLbl="callout" presStyleIdx="1" presStyleCnt="10" custLinFactNeighborX="-2058" custLinFactNeighborY="-3268"/>
      <dgm:spPr/>
    </dgm:pt>
    <dgm:pt modelId="{8A369B9C-B55B-4667-9ECB-D9E2CC737C0F}" type="pres">
      <dgm:prSet presAssocID="{F33DA818-A99E-432F-A63C-9E3036462EEF}" presName="circle2" presStyleLbl="lnNode1" presStyleIdx="1" presStyleCnt="5" custLinFactNeighborX="-8816" custLinFactNeighborY="-11349"/>
      <dgm:spPr/>
    </dgm:pt>
    <dgm:pt modelId="{F9EB8565-6695-4917-A190-6BE8553F890D}" type="pres">
      <dgm:prSet presAssocID="{F33DA818-A99E-432F-A63C-9E3036462EEF}" presName="text2" presStyleLbl="revTx" presStyleIdx="1" presStyleCnt="5" custScaleX="361935" custLinFactX="45327" custLinFactNeighborX="100000" custLinFactNeighborY="-5819">
        <dgm:presLayoutVars>
          <dgm:bulletEnabled val="1"/>
        </dgm:presLayoutVars>
      </dgm:prSet>
      <dgm:spPr/>
      <dgm:t>
        <a:bodyPr/>
        <a:lstStyle/>
        <a:p>
          <a:endParaRPr lang="en-US"/>
        </a:p>
      </dgm:t>
    </dgm:pt>
    <dgm:pt modelId="{9469C68B-EA8E-4EC8-93BF-5EB7BC756B7D}" type="pres">
      <dgm:prSet presAssocID="{F33DA818-A99E-432F-A63C-9E3036462EEF}" presName="line2" presStyleLbl="callout" presStyleIdx="2" presStyleCnt="10"/>
      <dgm:spPr/>
    </dgm:pt>
    <dgm:pt modelId="{FE5AE753-D024-4327-A75A-40BDFB326A0D}" type="pres">
      <dgm:prSet presAssocID="{F33DA818-A99E-432F-A63C-9E3036462EEF}" presName="d2" presStyleLbl="callout" presStyleIdx="3" presStyleCnt="10"/>
      <dgm:spPr/>
    </dgm:pt>
    <dgm:pt modelId="{AB97962E-DB01-47B8-91B2-3A9CF68A2CDC}" type="pres">
      <dgm:prSet presAssocID="{BC54EF6E-4D0B-4CD5-B61E-9E90D1915DF1}" presName="circle3" presStyleLbl="lnNode1" presStyleIdx="2" presStyleCnt="5" custLinFactNeighborX="-3338" custLinFactNeighborY="-12600"/>
      <dgm:spPr/>
      <dgm:t>
        <a:bodyPr/>
        <a:lstStyle/>
        <a:p>
          <a:endParaRPr lang="en-US"/>
        </a:p>
      </dgm:t>
    </dgm:pt>
    <dgm:pt modelId="{48558F70-CAD4-4BC5-94D8-116895DB85E1}" type="pres">
      <dgm:prSet presAssocID="{BC54EF6E-4D0B-4CD5-B61E-9E90D1915DF1}" presName="text3" presStyleLbl="revTx" presStyleIdx="2" presStyleCnt="5" custScaleX="404294" custLinFactX="78537" custLinFactNeighborX="100000" custLinFactNeighborY="-5876">
        <dgm:presLayoutVars>
          <dgm:bulletEnabled val="1"/>
        </dgm:presLayoutVars>
      </dgm:prSet>
      <dgm:spPr/>
      <dgm:t>
        <a:bodyPr/>
        <a:lstStyle/>
        <a:p>
          <a:endParaRPr lang="en-US"/>
        </a:p>
      </dgm:t>
    </dgm:pt>
    <dgm:pt modelId="{C7C246DD-C41C-44C4-9B60-8081B0DC72BB}" type="pres">
      <dgm:prSet presAssocID="{BC54EF6E-4D0B-4CD5-B61E-9E90D1915DF1}" presName="line3" presStyleLbl="callout" presStyleIdx="4" presStyleCnt="10"/>
      <dgm:spPr/>
    </dgm:pt>
    <dgm:pt modelId="{FE15EE14-7EDD-49E8-9E77-BD8E5389D197}" type="pres">
      <dgm:prSet presAssocID="{BC54EF6E-4D0B-4CD5-B61E-9E90D1915DF1}" presName="d3" presStyleLbl="callout" presStyleIdx="5" presStyleCnt="10"/>
      <dgm:spPr/>
    </dgm:pt>
    <dgm:pt modelId="{615735AD-EBA1-4C3D-9AB5-521CB65AB417}" type="pres">
      <dgm:prSet presAssocID="{BEBA6BDB-EC01-4316-ABBC-9C9EB060D72A}" presName="circle4" presStyleLbl="lnNode1" presStyleIdx="3" presStyleCnt="5" custLinFactNeighborY="-15113"/>
      <dgm:spPr/>
    </dgm:pt>
    <dgm:pt modelId="{9815B6FE-E353-4070-AD70-35F9DB6AC184}" type="pres">
      <dgm:prSet presAssocID="{BEBA6BDB-EC01-4316-ABBC-9C9EB060D72A}" presName="text4" presStyleLbl="revTx" presStyleIdx="3" presStyleCnt="5">
        <dgm:presLayoutVars>
          <dgm:bulletEnabled val="1"/>
        </dgm:presLayoutVars>
      </dgm:prSet>
      <dgm:spPr/>
      <dgm:t>
        <a:bodyPr/>
        <a:lstStyle/>
        <a:p>
          <a:endParaRPr lang="en-US"/>
        </a:p>
      </dgm:t>
    </dgm:pt>
    <dgm:pt modelId="{50106B60-5DDC-4C91-BC6E-82DC12755BD3}" type="pres">
      <dgm:prSet presAssocID="{BEBA6BDB-EC01-4316-ABBC-9C9EB060D72A}" presName="line4" presStyleLbl="callout" presStyleIdx="6" presStyleCnt="10"/>
      <dgm:spPr/>
    </dgm:pt>
    <dgm:pt modelId="{F78D1AD3-96EC-4CA2-90BB-94B5F7A30845}" type="pres">
      <dgm:prSet presAssocID="{BEBA6BDB-EC01-4316-ABBC-9C9EB060D72A}" presName="d4" presStyleLbl="callout" presStyleIdx="7" presStyleCnt="10"/>
      <dgm:spPr/>
    </dgm:pt>
    <dgm:pt modelId="{0769F2D1-2E9C-41D8-9C66-EB2E637A97B1}" type="pres">
      <dgm:prSet presAssocID="{997599F3-FCF5-4E5B-8540-DE6C425C881D}" presName="circle5" presStyleLbl="lnNode1" presStyleIdx="4" presStyleCnt="5" custLinFactNeighborX="2572" custLinFactNeighborY="-17285"/>
      <dgm:spPr/>
    </dgm:pt>
    <dgm:pt modelId="{CDC6EFE8-C1E8-488E-B9DD-00D5B97D6F26}" type="pres">
      <dgm:prSet presAssocID="{997599F3-FCF5-4E5B-8540-DE6C425C881D}" presName="text5" presStyleLbl="revTx" presStyleIdx="4" presStyleCnt="5">
        <dgm:presLayoutVars>
          <dgm:bulletEnabled val="1"/>
        </dgm:presLayoutVars>
      </dgm:prSet>
      <dgm:spPr/>
      <dgm:t>
        <a:bodyPr/>
        <a:lstStyle/>
        <a:p>
          <a:endParaRPr lang="en-US"/>
        </a:p>
      </dgm:t>
    </dgm:pt>
    <dgm:pt modelId="{F4C73CA2-6C87-4923-A053-EDB9278A0A99}" type="pres">
      <dgm:prSet presAssocID="{997599F3-FCF5-4E5B-8540-DE6C425C881D}" presName="line5" presStyleLbl="callout" presStyleIdx="8" presStyleCnt="10"/>
      <dgm:spPr/>
    </dgm:pt>
    <dgm:pt modelId="{70F3D4E1-B4AA-47B9-AA94-DAC31C7531CC}" type="pres">
      <dgm:prSet presAssocID="{997599F3-FCF5-4E5B-8540-DE6C425C881D}" presName="d5" presStyleLbl="callout" presStyleIdx="9" presStyleCnt="10" custLinFactNeighborX="-30329" custLinFactNeighborY="-29966"/>
      <dgm:spPr/>
    </dgm:pt>
  </dgm:ptLst>
  <dgm:cxnLst>
    <dgm:cxn modelId="{0BBE69E2-B2F0-4387-86B4-E5C3A48CC8DA}" type="presOf" srcId="{997599F3-FCF5-4E5B-8540-DE6C425C881D}" destId="{CDC6EFE8-C1E8-488E-B9DD-00D5B97D6F26}" srcOrd="0" destOrd="0" presId="urn:microsoft.com/office/officeart/2005/8/layout/target1"/>
    <dgm:cxn modelId="{D093B719-986B-4D1A-85BB-6B3F8470EB87}" type="presOf" srcId="{BC54EF6E-4D0B-4CD5-B61E-9E90D1915DF1}" destId="{48558F70-CAD4-4BC5-94D8-116895DB85E1}" srcOrd="0" destOrd="0" presId="urn:microsoft.com/office/officeart/2005/8/layout/target1"/>
    <dgm:cxn modelId="{B8CCF850-A755-4F33-BEEE-EBA8F0373022}" srcId="{6BC49F54-9EE2-4E55-BEB6-CE56A7DB962E}" destId="{974B7421-71AF-46FC-97BC-606CEEB3E06D}" srcOrd="0" destOrd="0" parTransId="{CF0F0AE1-57CF-4DD4-80B0-F637D7177063}" sibTransId="{DBC5F07B-71E9-4B66-BD5E-7EDECCB8EF1C}"/>
    <dgm:cxn modelId="{7B0DF638-50EA-4108-B5AE-A494331041C5}" type="presOf" srcId="{6BC49F54-9EE2-4E55-BEB6-CE56A7DB962E}" destId="{04065A98-2530-4A1F-8E5C-322F0D864C86}" srcOrd="0" destOrd="0" presId="urn:microsoft.com/office/officeart/2005/8/layout/target1"/>
    <dgm:cxn modelId="{18C56935-0E34-472E-A9FB-C874D6152AE2}" type="presOf" srcId="{F33DA818-A99E-432F-A63C-9E3036462EEF}" destId="{F9EB8565-6695-4917-A190-6BE8553F890D}" srcOrd="0" destOrd="0" presId="urn:microsoft.com/office/officeart/2005/8/layout/target1"/>
    <dgm:cxn modelId="{0327A2F7-5E3F-4A42-967D-2494B7FF2C9C}" srcId="{6BC49F54-9EE2-4E55-BEB6-CE56A7DB962E}" destId="{BC54EF6E-4D0B-4CD5-B61E-9E90D1915DF1}" srcOrd="2" destOrd="0" parTransId="{199A90DB-C9C3-4814-ABDE-4C8CA1D34E73}" sibTransId="{47A2D0D0-0F90-48D2-8EC1-FFECBE8A118D}"/>
    <dgm:cxn modelId="{7C5BBF84-8045-475A-828C-6FD81BC07BF1}" type="presOf" srcId="{BEBA6BDB-EC01-4316-ABBC-9C9EB060D72A}" destId="{9815B6FE-E353-4070-AD70-35F9DB6AC184}" srcOrd="0" destOrd="0" presId="urn:microsoft.com/office/officeart/2005/8/layout/target1"/>
    <dgm:cxn modelId="{DA45FD43-4C79-4483-9394-BBEF280B0BEA}" srcId="{6BC49F54-9EE2-4E55-BEB6-CE56A7DB962E}" destId="{F33DA818-A99E-432F-A63C-9E3036462EEF}" srcOrd="1" destOrd="0" parTransId="{D8BE48CB-42CE-4B97-A09F-D919D65B48A3}" sibTransId="{6BE173DE-694E-46B5-B2E9-188208F74BF1}"/>
    <dgm:cxn modelId="{2E19AF5B-ADF9-43D4-B0A9-CD3A2822A130}" srcId="{6BC49F54-9EE2-4E55-BEB6-CE56A7DB962E}" destId="{BEBA6BDB-EC01-4316-ABBC-9C9EB060D72A}" srcOrd="3" destOrd="0" parTransId="{EA39119B-BCCB-4EE7-9154-49B2588C1FE2}" sibTransId="{B4E0CDD8-449B-4C01-A1C4-A1A75EF31D5E}"/>
    <dgm:cxn modelId="{A1A8AFE1-276C-4A93-8D70-52D36B19961C}" type="presOf" srcId="{974B7421-71AF-46FC-97BC-606CEEB3E06D}" destId="{E5F203A0-B60C-4C79-9CBC-4205CCAAA770}" srcOrd="0" destOrd="0" presId="urn:microsoft.com/office/officeart/2005/8/layout/target1"/>
    <dgm:cxn modelId="{0D2EF918-DFEC-4347-9E96-93E388E91AE9}" srcId="{6BC49F54-9EE2-4E55-BEB6-CE56A7DB962E}" destId="{997599F3-FCF5-4E5B-8540-DE6C425C881D}" srcOrd="4" destOrd="0" parTransId="{760E759F-510B-4E8B-AF77-7A53F8243E1C}" sibTransId="{97C2D82B-64C0-4234-AE53-AB4559C30B8B}"/>
    <dgm:cxn modelId="{EED0481F-3E9F-4CB9-A4A3-FE1AD5153E02}" type="presParOf" srcId="{04065A98-2530-4A1F-8E5C-322F0D864C86}" destId="{769D4272-1A8D-4111-9B77-BBB87C14B786}" srcOrd="0" destOrd="0" presId="urn:microsoft.com/office/officeart/2005/8/layout/target1"/>
    <dgm:cxn modelId="{6493B202-EF59-444F-94FE-4461C4C7A341}" type="presParOf" srcId="{04065A98-2530-4A1F-8E5C-322F0D864C86}" destId="{E5F203A0-B60C-4C79-9CBC-4205CCAAA770}" srcOrd="1" destOrd="0" presId="urn:microsoft.com/office/officeart/2005/8/layout/target1"/>
    <dgm:cxn modelId="{0ACECB8A-431B-4CED-98B6-201470CCF32B}" type="presParOf" srcId="{04065A98-2530-4A1F-8E5C-322F0D864C86}" destId="{14549D2F-5710-439E-8DA6-5EA1699ECE02}" srcOrd="2" destOrd="0" presId="urn:microsoft.com/office/officeart/2005/8/layout/target1"/>
    <dgm:cxn modelId="{D2B8A7E1-BD09-405E-BA44-920B9B4AA9A7}" type="presParOf" srcId="{04065A98-2530-4A1F-8E5C-322F0D864C86}" destId="{68E8A863-D09F-483D-9E4F-C3AACD73C5D3}" srcOrd="3" destOrd="0" presId="urn:microsoft.com/office/officeart/2005/8/layout/target1"/>
    <dgm:cxn modelId="{F16BD047-237B-4E9B-AEFF-9D112795C7CF}" type="presParOf" srcId="{04065A98-2530-4A1F-8E5C-322F0D864C86}" destId="{8A369B9C-B55B-4667-9ECB-D9E2CC737C0F}" srcOrd="4" destOrd="0" presId="urn:microsoft.com/office/officeart/2005/8/layout/target1"/>
    <dgm:cxn modelId="{FDAA8BB6-2634-462E-ACF8-0E76AA9D931D}" type="presParOf" srcId="{04065A98-2530-4A1F-8E5C-322F0D864C86}" destId="{F9EB8565-6695-4917-A190-6BE8553F890D}" srcOrd="5" destOrd="0" presId="urn:microsoft.com/office/officeart/2005/8/layout/target1"/>
    <dgm:cxn modelId="{6581A55E-5FF7-4A95-BC10-D8AACAE64C23}" type="presParOf" srcId="{04065A98-2530-4A1F-8E5C-322F0D864C86}" destId="{9469C68B-EA8E-4EC8-93BF-5EB7BC756B7D}" srcOrd="6" destOrd="0" presId="urn:microsoft.com/office/officeart/2005/8/layout/target1"/>
    <dgm:cxn modelId="{AD667E9A-9046-42EE-8D0D-F9F09E0BEECA}" type="presParOf" srcId="{04065A98-2530-4A1F-8E5C-322F0D864C86}" destId="{FE5AE753-D024-4327-A75A-40BDFB326A0D}" srcOrd="7" destOrd="0" presId="urn:microsoft.com/office/officeart/2005/8/layout/target1"/>
    <dgm:cxn modelId="{8D4C65B2-E20C-4EE2-9A2E-5DE39AAC7D68}" type="presParOf" srcId="{04065A98-2530-4A1F-8E5C-322F0D864C86}" destId="{AB97962E-DB01-47B8-91B2-3A9CF68A2CDC}" srcOrd="8" destOrd="0" presId="urn:microsoft.com/office/officeart/2005/8/layout/target1"/>
    <dgm:cxn modelId="{2481167E-EBAC-4A0F-9CB6-287E73740DB4}" type="presParOf" srcId="{04065A98-2530-4A1F-8E5C-322F0D864C86}" destId="{48558F70-CAD4-4BC5-94D8-116895DB85E1}" srcOrd="9" destOrd="0" presId="urn:microsoft.com/office/officeart/2005/8/layout/target1"/>
    <dgm:cxn modelId="{8868E367-CE51-432E-BB8C-6F94C9F90B23}" type="presParOf" srcId="{04065A98-2530-4A1F-8E5C-322F0D864C86}" destId="{C7C246DD-C41C-44C4-9B60-8081B0DC72BB}" srcOrd="10" destOrd="0" presId="urn:microsoft.com/office/officeart/2005/8/layout/target1"/>
    <dgm:cxn modelId="{E9C4848A-FA3D-4914-8E41-F812BDE18876}" type="presParOf" srcId="{04065A98-2530-4A1F-8E5C-322F0D864C86}" destId="{FE15EE14-7EDD-49E8-9E77-BD8E5389D197}" srcOrd="11" destOrd="0" presId="urn:microsoft.com/office/officeart/2005/8/layout/target1"/>
    <dgm:cxn modelId="{69178B8E-6575-426B-93B8-C2986D35126F}" type="presParOf" srcId="{04065A98-2530-4A1F-8E5C-322F0D864C86}" destId="{615735AD-EBA1-4C3D-9AB5-521CB65AB417}" srcOrd="12" destOrd="0" presId="urn:microsoft.com/office/officeart/2005/8/layout/target1"/>
    <dgm:cxn modelId="{84E176A9-5CF7-4969-A6C1-BE3198A8310B}" type="presParOf" srcId="{04065A98-2530-4A1F-8E5C-322F0D864C86}" destId="{9815B6FE-E353-4070-AD70-35F9DB6AC184}" srcOrd="13" destOrd="0" presId="urn:microsoft.com/office/officeart/2005/8/layout/target1"/>
    <dgm:cxn modelId="{F21DE678-D660-41EB-A6D7-F1BA67C45639}" type="presParOf" srcId="{04065A98-2530-4A1F-8E5C-322F0D864C86}" destId="{50106B60-5DDC-4C91-BC6E-82DC12755BD3}" srcOrd="14" destOrd="0" presId="urn:microsoft.com/office/officeart/2005/8/layout/target1"/>
    <dgm:cxn modelId="{D437028C-164D-4C67-9056-FAF15322C2E0}" type="presParOf" srcId="{04065A98-2530-4A1F-8E5C-322F0D864C86}" destId="{F78D1AD3-96EC-4CA2-90BB-94B5F7A30845}" srcOrd="15" destOrd="0" presId="urn:microsoft.com/office/officeart/2005/8/layout/target1"/>
    <dgm:cxn modelId="{DB7B99D3-1F97-4FAB-830D-F7E296419B9A}" type="presParOf" srcId="{04065A98-2530-4A1F-8E5C-322F0D864C86}" destId="{0769F2D1-2E9C-41D8-9C66-EB2E637A97B1}" srcOrd="16" destOrd="0" presId="urn:microsoft.com/office/officeart/2005/8/layout/target1"/>
    <dgm:cxn modelId="{A09AA205-3F6B-42C3-A8F5-BFC7435F6078}" type="presParOf" srcId="{04065A98-2530-4A1F-8E5C-322F0D864C86}" destId="{CDC6EFE8-C1E8-488E-B9DD-00D5B97D6F26}" srcOrd="17" destOrd="0" presId="urn:microsoft.com/office/officeart/2005/8/layout/target1"/>
    <dgm:cxn modelId="{423D81A9-6667-4E9C-A561-C581E9019700}" type="presParOf" srcId="{04065A98-2530-4A1F-8E5C-322F0D864C86}" destId="{F4C73CA2-6C87-4923-A053-EDB9278A0A99}" srcOrd="18" destOrd="0" presId="urn:microsoft.com/office/officeart/2005/8/layout/target1"/>
    <dgm:cxn modelId="{FC8AE5EC-E102-4F82-8261-CFE51534C94F}" type="presParOf" srcId="{04065A98-2530-4A1F-8E5C-322F0D864C86}" destId="{70F3D4E1-B4AA-47B9-AA94-DAC31C7531CC}" srcOrd="19"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C49F54-9EE2-4E55-BEB6-CE56A7DB962E}" type="doc">
      <dgm:prSet loTypeId="urn:microsoft.com/office/officeart/2005/8/layout/target1" loCatId="relationship" qsTypeId="urn:microsoft.com/office/officeart/2005/8/quickstyle/simple1" qsCatId="simple" csTypeId="urn:microsoft.com/office/officeart/2005/8/colors/accent1_2" csCatId="accent1" phldr="1"/>
      <dgm:spPr/>
    </dgm:pt>
    <dgm:pt modelId="{974B7421-71AF-46FC-97BC-606CEEB3E06D}">
      <dgm:prSet phldrT="[Text]" custT="1"/>
      <dgm:spPr>
        <a:blipFill>
          <a:blip xmlns:r="http://schemas.openxmlformats.org/officeDocument/2006/relationships" r:embed="rId1"/>
          <a:stretch>
            <a:fillRect t="-14103" b="-26923"/>
          </a:stretch>
        </a:blipFill>
      </dgm:spPr>
      <dgm:t>
        <a:bodyPr/>
        <a:lstStyle/>
        <a:p>
          <a:r>
            <a:rPr lang="en-US">
              <a:noFill/>
            </a:rPr>
            <a:t> </a:t>
          </a:r>
        </a:p>
      </dgm:t>
    </dgm:pt>
    <dgm:pt modelId="{CF0F0AE1-57CF-4DD4-80B0-F637D7177063}" type="parTrans" cxnId="{B8CCF850-A755-4F33-BEEE-EBA8F0373022}">
      <dgm:prSet/>
      <dgm:spPr/>
      <dgm:t>
        <a:bodyPr/>
        <a:lstStyle/>
        <a:p>
          <a:endParaRPr lang="en-US"/>
        </a:p>
      </dgm:t>
    </dgm:pt>
    <dgm:pt modelId="{DBC5F07B-71E9-4B66-BD5E-7EDECCB8EF1C}" type="sibTrans" cxnId="{B8CCF850-A755-4F33-BEEE-EBA8F0373022}">
      <dgm:prSet/>
      <dgm:spPr/>
      <dgm:t>
        <a:bodyPr/>
        <a:lstStyle/>
        <a:p>
          <a:endParaRPr lang="en-US"/>
        </a:p>
      </dgm:t>
    </dgm:pt>
    <dgm:pt modelId="{F33DA818-A99E-432F-A63C-9E3036462EEF}">
      <dgm:prSet phldrT="[Text]" custT="1"/>
      <dgm:spPr/>
      <dgm: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điều kiện</a:t>
          </a:r>
          <a:r>
            <a:rPr lang="en-US" sz="26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a:t>
          </a:r>
          <a:r>
            <a:rPr lang="en-US" sz="26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 tra</a:t>
          </a:r>
          <a:endParaRPr lang="en-US" sz="2600">
            <a:latin typeface="Times New Roman" panose="02020603050405020304" pitchFamily="18" charset="0"/>
            <a:cs typeface="Times New Roman" panose="02020603050405020304" pitchFamily="18" charset="0"/>
          </a:endParaRPr>
        </a:p>
      </dgm:t>
    </dgm:pt>
    <dgm:pt modelId="{D8BE48CB-42CE-4B97-A09F-D919D65B48A3}" type="parTrans" cxnId="{DA45FD43-4C79-4483-9394-BBEF280B0BEA}">
      <dgm:prSet/>
      <dgm:spPr/>
      <dgm:t>
        <a:bodyPr/>
        <a:lstStyle/>
        <a:p>
          <a:endParaRPr lang="en-US"/>
        </a:p>
      </dgm:t>
    </dgm:pt>
    <dgm:pt modelId="{6BE173DE-694E-46B5-B2E9-188208F74BF1}" type="sibTrans" cxnId="{DA45FD43-4C79-4483-9394-BBEF280B0BEA}">
      <dgm:prSet/>
      <dgm:spPr/>
      <dgm:t>
        <a:bodyPr/>
        <a:lstStyle/>
        <a:p>
          <a:endParaRPr lang="en-US"/>
        </a:p>
      </dgm:t>
    </dgm:pt>
    <dgm:pt modelId="{BC54EF6E-4D0B-4CD5-B61E-9E90D1915DF1}">
      <dgm:prSet phldrT="[Text]" custT="1"/>
      <dgm:spPr/>
      <dgm: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chu trình </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duyệt qua</a:t>
          </a:r>
          <a:endParaRPr lang="en-US" sz="2600">
            <a:latin typeface="Times New Roman" panose="02020603050405020304" pitchFamily="18" charset="0"/>
            <a:cs typeface="Times New Roman" panose="02020603050405020304" pitchFamily="18" charset="0"/>
          </a:endParaRPr>
        </a:p>
      </dgm:t>
    </dgm:pt>
    <dgm:pt modelId="{199A90DB-C9C3-4814-ABDE-4C8CA1D34E73}" type="parTrans" cxnId="{0327A2F7-5E3F-4A42-967D-2494B7FF2C9C}">
      <dgm:prSet/>
      <dgm:spPr/>
      <dgm:t>
        <a:bodyPr/>
        <a:lstStyle/>
        <a:p>
          <a:endParaRPr lang="en-US"/>
        </a:p>
      </dgm:t>
    </dgm:pt>
    <dgm:pt modelId="{47A2D0D0-0F90-48D2-8EC1-FFECBE8A118D}" type="sibTrans" cxnId="{0327A2F7-5E3F-4A42-967D-2494B7FF2C9C}">
      <dgm:prSet/>
      <dgm:spPr/>
      <dgm:t>
        <a:bodyPr/>
        <a:lstStyle/>
        <a:p>
          <a:endParaRPr lang="en-US"/>
        </a:p>
      </dgm:t>
    </dgm:pt>
    <dgm:pt modelId="{BEBA6BDB-EC01-4316-ABBC-9C9EB060D72A}">
      <dgm:prSet/>
      <dgm:spPr/>
      <dgm:t>
        <a:bodyPr/>
        <a:lstStyle/>
        <a:p>
          <a:endParaRPr lang="en-US"/>
        </a:p>
      </dgm:t>
    </dgm:pt>
    <dgm:pt modelId="{EA39119B-BCCB-4EE7-9154-49B2588C1FE2}" type="parTrans" cxnId="{2E19AF5B-ADF9-43D4-B0A9-CD3A2822A130}">
      <dgm:prSet/>
      <dgm:spPr/>
      <dgm:t>
        <a:bodyPr/>
        <a:lstStyle/>
        <a:p>
          <a:endParaRPr lang="en-US"/>
        </a:p>
      </dgm:t>
    </dgm:pt>
    <dgm:pt modelId="{B4E0CDD8-449B-4C01-A1C4-A1A75EF31D5E}" type="sibTrans" cxnId="{2E19AF5B-ADF9-43D4-B0A9-CD3A2822A130}">
      <dgm:prSet/>
      <dgm:spPr/>
      <dgm:t>
        <a:bodyPr/>
        <a:lstStyle/>
        <a:p>
          <a:endParaRPr lang="en-US"/>
        </a:p>
      </dgm:t>
    </dgm:pt>
    <dgm:pt modelId="{997599F3-FCF5-4E5B-8540-DE6C425C881D}">
      <dgm:prSet/>
      <dgm:spPr/>
      <dgm:t>
        <a:bodyPr/>
        <a:lstStyle/>
        <a:p>
          <a:endParaRPr lang="en-US"/>
        </a:p>
      </dgm:t>
    </dgm:pt>
    <dgm:pt modelId="{760E759F-510B-4E8B-AF77-7A53F8243E1C}" type="parTrans" cxnId="{0D2EF918-DFEC-4347-9E96-93E388E91AE9}">
      <dgm:prSet/>
      <dgm:spPr/>
      <dgm:t>
        <a:bodyPr/>
        <a:lstStyle/>
        <a:p>
          <a:endParaRPr lang="en-US"/>
        </a:p>
      </dgm:t>
    </dgm:pt>
    <dgm:pt modelId="{97C2D82B-64C0-4234-AE53-AB4559C30B8B}" type="sibTrans" cxnId="{0D2EF918-DFEC-4347-9E96-93E388E91AE9}">
      <dgm:prSet/>
      <dgm:spPr/>
      <dgm:t>
        <a:bodyPr/>
        <a:lstStyle/>
        <a:p>
          <a:endParaRPr lang="en-US"/>
        </a:p>
      </dgm:t>
    </dgm:pt>
    <dgm:pt modelId="{04065A98-2530-4A1F-8E5C-322F0D864C86}" type="pres">
      <dgm:prSet presAssocID="{6BC49F54-9EE2-4E55-BEB6-CE56A7DB962E}" presName="composite" presStyleCnt="0">
        <dgm:presLayoutVars>
          <dgm:chMax val="5"/>
          <dgm:dir/>
          <dgm:resizeHandles val="exact"/>
        </dgm:presLayoutVars>
      </dgm:prSet>
      <dgm:spPr/>
    </dgm:pt>
    <dgm:pt modelId="{769D4272-1A8D-4111-9B77-BBB87C14B786}" type="pres">
      <dgm:prSet presAssocID="{974B7421-71AF-46FC-97BC-606CEEB3E06D}" presName="circle1" presStyleLbl="lnNode1" presStyleIdx="0" presStyleCnt="5" custLinFactNeighborX="-42957" custLinFactNeighborY="24354">
        <dgm:style>
          <a:lnRef idx="1">
            <a:schemeClr val="accent1"/>
          </a:lnRef>
          <a:fillRef idx="2">
            <a:schemeClr val="accent1"/>
          </a:fillRef>
          <a:effectRef idx="1">
            <a:schemeClr val="accent1"/>
          </a:effectRef>
          <a:fontRef idx="minor">
            <a:schemeClr val="dk1"/>
          </a:fontRef>
        </dgm:style>
      </dgm:prSet>
      <dgm:spPr/>
    </dgm:pt>
    <dgm:pt modelId="{E5F203A0-B60C-4C79-9CBC-4205CCAAA770}" type="pres">
      <dgm:prSet presAssocID="{974B7421-71AF-46FC-97BC-606CEEB3E06D}" presName="text1" presStyleLbl="revTx" presStyleIdx="0" presStyleCnt="5" custScaleX="347508" custLinFactX="28815" custLinFactNeighborX="100000" custLinFactNeighborY="-7434">
        <dgm:presLayoutVars>
          <dgm:bulletEnabled val="1"/>
        </dgm:presLayoutVars>
      </dgm:prSet>
      <dgm:spPr/>
      <dgm:t>
        <a:bodyPr/>
        <a:lstStyle/>
        <a:p>
          <a:endParaRPr lang="en-US"/>
        </a:p>
      </dgm:t>
    </dgm:pt>
    <dgm:pt modelId="{14549D2F-5710-439E-8DA6-5EA1699ECE02}" type="pres">
      <dgm:prSet presAssocID="{974B7421-71AF-46FC-97BC-606CEEB3E06D}" presName="line1" presStyleLbl="callout" presStyleIdx="0" presStyleCnt="10"/>
      <dgm:spPr/>
    </dgm:pt>
    <dgm:pt modelId="{68E8A863-D09F-483D-9E4F-C3AACD73C5D3}" type="pres">
      <dgm:prSet presAssocID="{974B7421-71AF-46FC-97BC-606CEEB3E06D}" presName="d1" presStyleLbl="callout" presStyleIdx="1" presStyleCnt="10" custLinFactNeighborX="-2058" custLinFactNeighborY="-3268"/>
      <dgm:spPr/>
    </dgm:pt>
    <dgm:pt modelId="{8A369B9C-B55B-4667-9ECB-D9E2CC737C0F}" type="pres">
      <dgm:prSet presAssocID="{F33DA818-A99E-432F-A63C-9E3036462EEF}" presName="circle2" presStyleLbl="lnNode1" presStyleIdx="1" presStyleCnt="5" custLinFactNeighborX="-8816" custLinFactNeighborY="-11349"/>
      <dgm:spPr/>
    </dgm:pt>
    <dgm:pt modelId="{F9EB8565-6695-4917-A190-6BE8553F890D}" type="pres">
      <dgm:prSet presAssocID="{F33DA818-A99E-432F-A63C-9E3036462EEF}" presName="text2" presStyleLbl="revTx" presStyleIdx="1" presStyleCnt="5" custScaleX="361935" custLinFactX="45327" custLinFactNeighborX="100000" custLinFactNeighborY="-5819">
        <dgm:presLayoutVars>
          <dgm:bulletEnabled val="1"/>
        </dgm:presLayoutVars>
      </dgm:prSet>
      <dgm:spPr/>
      <dgm:t>
        <a:bodyPr/>
        <a:lstStyle/>
        <a:p>
          <a:endParaRPr lang="en-US"/>
        </a:p>
      </dgm:t>
    </dgm:pt>
    <dgm:pt modelId="{9469C68B-EA8E-4EC8-93BF-5EB7BC756B7D}" type="pres">
      <dgm:prSet presAssocID="{F33DA818-A99E-432F-A63C-9E3036462EEF}" presName="line2" presStyleLbl="callout" presStyleIdx="2" presStyleCnt="10"/>
      <dgm:spPr/>
    </dgm:pt>
    <dgm:pt modelId="{FE5AE753-D024-4327-A75A-40BDFB326A0D}" type="pres">
      <dgm:prSet presAssocID="{F33DA818-A99E-432F-A63C-9E3036462EEF}" presName="d2" presStyleLbl="callout" presStyleIdx="3" presStyleCnt="10"/>
      <dgm:spPr/>
    </dgm:pt>
    <dgm:pt modelId="{AB97962E-DB01-47B8-91B2-3A9CF68A2CDC}" type="pres">
      <dgm:prSet presAssocID="{BC54EF6E-4D0B-4CD5-B61E-9E90D1915DF1}" presName="circle3" presStyleLbl="lnNode1" presStyleIdx="2" presStyleCnt="5" custLinFactNeighborX="-3338" custLinFactNeighborY="-12600"/>
      <dgm:spPr/>
      <dgm:t>
        <a:bodyPr/>
        <a:lstStyle/>
        <a:p>
          <a:endParaRPr lang="en-US"/>
        </a:p>
      </dgm:t>
    </dgm:pt>
    <dgm:pt modelId="{48558F70-CAD4-4BC5-94D8-116895DB85E1}" type="pres">
      <dgm:prSet presAssocID="{BC54EF6E-4D0B-4CD5-B61E-9E90D1915DF1}" presName="text3" presStyleLbl="revTx" presStyleIdx="2" presStyleCnt="5" custScaleX="404294" custLinFactX="78537" custLinFactNeighborX="100000" custLinFactNeighborY="-5876">
        <dgm:presLayoutVars>
          <dgm:bulletEnabled val="1"/>
        </dgm:presLayoutVars>
      </dgm:prSet>
      <dgm:spPr/>
      <dgm:t>
        <a:bodyPr/>
        <a:lstStyle/>
        <a:p>
          <a:endParaRPr lang="en-US"/>
        </a:p>
      </dgm:t>
    </dgm:pt>
    <dgm:pt modelId="{C7C246DD-C41C-44C4-9B60-8081B0DC72BB}" type="pres">
      <dgm:prSet presAssocID="{BC54EF6E-4D0B-4CD5-B61E-9E90D1915DF1}" presName="line3" presStyleLbl="callout" presStyleIdx="4" presStyleCnt="10"/>
      <dgm:spPr/>
    </dgm:pt>
    <dgm:pt modelId="{FE15EE14-7EDD-49E8-9E77-BD8E5389D197}" type="pres">
      <dgm:prSet presAssocID="{BC54EF6E-4D0B-4CD5-B61E-9E90D1915DF1}" presName="d3" presStyleLbl="callout" presStyleIdx="5" presStyleCnt="10"/>
      <dgm:spPr/>
    </dgm:pt>
    <dgm:pt modelId="{615735AD-EBA1-4C3D-9AB5-521CB65AB417}" type="pres">
      <dgm:prSet presAssocID="{BEBA6BDB-EC01-4316-ABBC-9C9EB060D72A}" presName="circle4" presStyleLbl="lnNode1" presStyleIdx="3" presStyleCnt="5" custLinFactNeighborY="-15113"/>
      <dgm:spPr/>
    </dgm:pt>
    <dgm:pt modelId="{9815B6FE-E353-4070-AD70-35F9DB6AC184}" type="pres">
      <dgm:prSet presAssocID="{BEBA6BDB-EC01-4316-ABBC-9C9EB060D72A}" presName="text4" presStyleLbl="revTx" presStyleIdx="3" presStyleCnt="5">
        <dgm:presLayoutVars>
          <dgm:bulletEnabled val="1"/>
        </dgm:presLayoutVars>
      </dgm:prSet>
      <dgm:spPr/>
      <dgm:t>
        <a:bodyPr/>
        <a:lstStyle/>
        <a:p>
          <a:endParaRPr lang="en-US"/>
        </a:p>
      </dgm:t>
    </dgm:pt>
    <dgm:pt modelId="{50106B60-5DDC-4C91-BC6E-82DC12755BD3}" type="pres">
      <dgm:prSet presAssocID="{BEBA6BDB-EC01-4316-ABBC-9C9EB060D72A}" presName="line4" presStyleLbl="callout" presStyleIdx="6" presStyleCnt="10"/>
      <dgm:spPr/>
    </dgm:pt>
    <dgm:pt modelId="{F78D1AD3-96EC-4CA2-90BB-94B5F7A30845}" type="pres">
      <dgm:prSet presAssocID="{BEBA6BDB-EC01-4316-ABBC-9C9EB060D72A}" presName="d4" presStyleLbl="callout" presStyleIdx="7" presStyleCnt="10"/>
      <dgm:spPr/>
    </dgm:pt>
    <dgm:pt modelId="{0769F2D1-2E9C-41D8-9C66-EB2E637A97B1}" type="pres">
      <dgm:prSet presAssocID="{997599F3-FCF5-4E5B-8540-DE6C425C881D}" presName="circle5" presStyleLbl="lnNode1" presStyleIdx="4" presStyleCnt="5" custLinFactNeighborX="2572" custLinFactNeighborY="-17285"/>
      <dgm:spPr/>
    </dgm:pt>
    <dgm:pt modelId="{CDC6EFE8-C1E8-488E-B9DD-00D5B97D6F26}" type="pres">
      <dgm:prSet presAssocID="{997599F3-FCF5-4E5B-8540-DE6C425C881D}" presName="text5" presStyleLbl="revTx" presStyleIdx="4" presStyleCnt="5">
        <dgm:presLayoutVars>
          <dgm:bulletEnabled val="1"/>
        </dgm:presLayoutVars>
      </dgm:prSet>
      <dgm:spPr/>
      <dgm:t>
        <a:bodyPr/>
        <a:lstStyle/>
        <a:p>
          <a:endParaRPr lang="en-US"/>
        </a:p>
      </dgm:t>
    </dgm:pt>
    <dgm:pt modelId="{F4C73CA2-6C87-4923-A053-EDB9278A0A99}" type="pres">
      <dgm:prSet presAssocID="{997599F3-FCF5-4E5B-8540-DE6C425C881D}" presName="line5" presStyleLbl="callout" presStyleIdx="8" presStyleCnt="10"/>
      <dgm:spPr/>
    </dgm:pt>
    <dgm:pt modelId="{70F3D4E1-B4AA-47B9-AA94-DAC31C7531CC}" type="pres">
      <dgm:prSet presAssocID="{997599F3-FCF5-4E5B-8540-DE6C425C881D}" presName="d5" presStyleLbl="callout" presStyleIdx="9" presStyleCnt="10" custLinFactNeighborX="-30329" custLinFactNeighborY="-29966"/>
      <dgm:spPr/>
    </dgm:pt>
  </dgm:ptLst>
  <dgm:cxnLst>
    <dgm:cxn modelId="{0BBE69E2-B2F0-4387-86B4-E5C3A48CC8DA}" type="presOf" srcId="{997599F3-FCF5-4E5B-8540-DE6C425C881D}" destId="{CDC6EFE8-C1E8-488E-B9DD-00D5B97D6F26}" srcOrd="0" destOrd="0" presId="urn:microsoft.com/office/officeart/2005/8/layout/target1"/>
    <dgm:cxn modelId="{D093B719-986B-4D1A-85BB-6B3F8470EB87}" type="presOf" srcId="{BC54EF6E-4D0B-4CD5-B61E-9E90D1915DF1}" destId="{48558F70-CAD4-4BC5-94D8-116895DB85E1}" srcOrd="0" destOrd="0" presId="urn:microsoft.com/office/officeart/2005/8/layout/target1"/>
    <dgm:cxn modelId="{B8CCF850-A755-4F33-BEEE-EBA8F0373022}" srcId="{6BC49F54-9EE2-4E55-BEB6-CE56A7DB962E}" destId="{974B7421-71AF-46FC-97BC-606CEEB3E06D}" srcOrd="0" destOrd="0" parTransId="{CF0F0AE1-57CF-4DD4-80B0-F637D7177063}" sibTransId="{DBC5F07B-71E9-4B66-BD5E-7EDECCB8EF1C}"/>
    <dgm:cxn modelId="{7B0DF638-50EA-4108-B5AE-A494331041C5}" type="presOf" srcId="{6BC49F54-9EE2-4E55-BEB6-CE56A7DB962E}" destId="{04065A98-2530-4A1F-8E5C-322F0D864C86}" srcOrd="0" destOrd="0" presId="urn:microsoft.com/office/officeart/2005/8/layout/target1"/>
    <dgm:cxn modelId="{18C56935-0E34-472E-A9FB-C874D6152AE2}" type="presOf" srcId="{F33DA818-A99E-432F-A63C-9E3036462EEF}" destId="{F9EB8565-6695-4917-A190-6BE8553F890D}" srcOrd="0" destOrd="0" presId="urn:microsoft.com/office/officeart/2005/8/layout/target1"/>
    <dgm:cxn modelId="{0327A2F7-5E3F-4A42-967D-2494B7FF2C9C}" srcId="{6BC49F54-9EE2-4E55-BEB6-CE56A7DB962E}" destId="{BC54EF6E-4D0B-4CD5-B61E-9E90D1915DF1}" srcOrd="2" destOrd="0" parTransId="{199A90DB-C9C3-4814-ABDE-4C8CA1D34E73}" sibTransId="{47A2D0D0-0F90-48D2-8EC1-FFECBE8A118D}"/>
    <dgm:cxn modelId="{7C5BBF84-8045-475A-828C-6FD81BC07BF1}" type="presOf" srcId="{BEBA6BDB-EC01-4316-ABBC-9C9EB060D72A}" destId="{9815B6FE-E353-4070-AD70-35F9DB6AC184}" srcOrd="0" destOrd="0" presId="urn:microsoft.com/office/officeart/2005/8/layout/target1"/>
    <dgm:cxn modelId="{DA45FD43-4C79-4483-9394-BBEF280B0BEA}" srcId="{6BC49F54-9EE2-4E55-BEB6-CE56A7DB962E}" destId="{F33DA818-A99E-432F-A63C-9E3036462EEF}" srcOrd="1" destOrd="0" parTransId="{D8BE48CB-42CE-4B97-A09F-D919D65B48A3}" sibTransId="{6BE173DE-694E-46B5-B2E9-188208F74BF1}"/>
    <dgm:cxn modelId="{2E19AF5B-ADF9-43D4-B0A9-CD3A2822A130}" srcId="{6BC49F54-9EE2-4E55-BEB6-CE56A7DB962E}" destId="{BEBA6BDB-EC01-4316-ABBC-9C9EB060D72A}" srcOrd="3" destOrd="0" parTransId="{EA39119B-BCCB-4EE7-9154-49B2588C1FE2}" sibTransId="{B4E0CDD8-449B-4C01-A1C4-A1A75EF31D5E}"/>
    <dgm:cxn modelId="{A1A8AFE1-276C-4A93-8D70-52D36B19961C}" type="presOf" srcId="{974B7421-71AF-46FC-97BC-606CEEB3E06D}" destId="{E5F203A0-B60C-4C79-9CBC-4205CCAAA770}" srcOrd="0" destOrd="0" presId="urn:microsoft.com/office/officeart/2005/8/layout/target1"/>
    <dgm:cxn modelId="{0D2EF918-DFEC-4347-9E96-93E388E91AE9}" srcId="{6BC49F54-9EE2-4E55-BEB6-CE56A7DB962E}" destId="{997599F3-FCF5-4E5B-8540-DE6C425C881D}" srcOrd="4" destOrd="0" parTransId="{760E759F-510B-4E8B-AF77-7A53F8243E1C}" sibTransId="{97C2D82B-64C0-4234-AE53-AB4559C30B8B}"/>
    <dgm:cxn modelId="{EED0481F-3E9F-4CB9-A4A3-FE1AD5153E02}" type="presParOf" srcId="{04065A98-2530-4A1F-8E5C-322F0D864C86}" destId="{769D4272-1A8D-4111-9B77-BBB87C14B786}" srcOrd="0" destOrd="0" presId="urn:microsoft.com/office/officeart/2005/8/layout/target1"/>
    <dgm:cxn modelId="{6493B202-EF59-444F-94FE-4461C4C7A341}" type="presParOf" srcId="{04065A98-2530-4A1F-8E5C-322F0D864C86}" destId="{E5F203A0-B60C-4C79-9CBC-4205CCAAA770}" srcOrd="1" destOrd="0" presId="urn:microsoft.com/office/officeart/2005/8/layout/target1"/>
    <dgm:cxn modelId="{0ACECB8A-431B-4CED-98B6-201470CCF32B}" type="presParOf" srcId="{04065A98-2530-4A1F-8E5C-322F0D864C86}" destId="{14549D2F-5710-439E-8DA6-5EA1699ECE02}" srcOrd="2" destOrd="0" presId="urn:microsoft.com/office/officeart/2005/8/layout/target1"/>
    <dgm:cxn modelId="{D2B8A7E1-BD09-405E-BA44-920B9B4AA9A7}" type="presParOf" srcId="{04065A98-2530-4A1F-8E5C-322F0D864C86}" destId="{68E8A863-D09F-483D-9E4F-C3AACD73C5D3}" srcOrd="3" destOrd="0" presId="urn:microsoft.com/office/officeart/2005/8/layout/target1"/>
    <dgm:cxn modelId="{F16BD047-237B-4E9B-AEFF-9D112795C7CF}" type="presParOf" srcId="{04065A98-2530-4A1F-8E5C-322F0D864C86}" destId="{8A369B9C-B55B-4667-9ECB-D9E2CC737C0F}" srcOrd="4" destOrd="0" presId="urn:microsoft.com/office/officeart/2005/8/layout/target1"/>
    <dgm:cxn modelId="{FDAA8BB6-2634-462E-ACF8-0E76AA9D931D}" type="presParOf" srcId="{04065A98-2530-4A1F-8E5C-322F0D864C86}" destId="{F9EB8565-6695-4917-A190-6BE8553F890D}" srcOrd="5" destOrd="0" presId="urn:microsoft.com/office/officeart/2005/8/layout/target1"/>
    <dgm:cxn modelId="{6581A55E-5FF7-4A95-BC10-D8AACAE64C23}" type="presParOf" srcId="{04065A98-2530-4A1F-8E5C-322F0D864C86}" destId="{9469C68B-EA8E-4EC8-93BF-5EB7BC756B7D}" srcOrd="6" destOrd="0" presId="urn:microsoft.com/office/officeart/2005/8/layout/target1"/>
    <dgm:cxn modelId="{AD667E9A-9046-42EE-8D0D-F9F09E0BEECA}" type="presParOf" srcId="{04065A98-2530-4A1F-8E5C-322F0D864C86}" destId="{FE5AE753-D024-4327-A75A-40BDFB326A0D}" srcOrd="7" destOrd="0" presId="urn:microsoft.com/office/officeart/2005/8/layout/target1"/>
    <dgm:cxn modelId="{8D4C65B2-E20C-4EE2-9A2E-5DE39AAC7D68}" type="presParOf" srcId="{04065A98-2530-4A1F-8E5C-322F0D864C86}" destId="{AB97962E-DB01-47B8-91B2-3A9CF68A2CDC}" srcOrd="8" destOrd="0" presId="urn:microsoft.com/office/officeart/2005/8/layout/target1"/>
    <dgm:cxn modelId="{2481167E-EBAC-4A0F-9CB6-287E73740DB4}" type="presParOf" srcId="{04065A98-2530-4A1F-8E5C-322F0D864C86}" destId="{48558F70-CAD4-4BC5-94D8-116895DB85E1}" srcOrd="9" destOrd="0" presId="urn:microsoft.com/office/officeart/2005/8/layout/target1"/>
    <dgm:cxn modelId="{8868E367-CE51-432E-BB8C-6F94C9F90B23}" type="presParOf" srcId="{04065A98-2530-4A1F-8E5C-322F0D864C86}" destId="{C7C246DD-C41C-44C4-9B60-8081B0DC72BB}" srcOrd="10" destOrd="0" presId="urn:microsoft.com/office/officeart/2005/8/layout/target1"/>
    <dgm:cxn modelId="{E9C4848A-FA3D-4914-8E41-F812BDE18876}" type="presParOf" srcId="{04065A98-2530-4A1F-8E5C-322F0D864C86}" destId="{FE15EE14-7EDD-49E8-9E77-BD8E5389D197}" srcOrd="11" destOrd="0" presId="urn:microsoft.com/office/officeart/2005/8/layout/target1"/>
    <dgm:cxn modelId="{69178B8E-6575-426B-93B8-C2986D35126F}" type="presParOf" srcId="{04065A98-2530-4A1F-8E5C-322F0D864C86}" destId="{615735AD-EBA1-4C3D-9AB5-521CB65AB417}" srcOrd="12" destOrd="0" presId="urn:microsoft.com/office/officeart/2005/8/layout/target1"/>
    <dgm:cxn modelId="{84E176A9-5CF7-4969-A6C1-BE3198A8310B}" type="presParOf" srcId="{04065A98-2530-4A1F-8E5C-322F0D864C86}" destId="{9815B6FE-E353-4070-AD70-35F9DB6AC184}" srcOrd="13" destOrd="0" presId="urn:microsoft.com/office/officeart/2005/8/layout/target1"/>
    <dgm:cxn modelId="{F21DE678-D660-41EB-A6D7-F1BA67C45639}" type="presParOf" srcId="{04065A98-2530-4A1F-8E5C-322F0D864C86}" destId="{50106B60-5DDC-4C91-BC6E-82DC12755BD3}" srcOrd="14" destOrd="0" presId="urn:microsoft.com/office/officeart/2005/8/layout/target1"/>
    <dgm:cxn modelId="{D437028C-164D-4C67-9056-FAF15322C2E0}" type="presParOf" srcId="{04065A98-2530-4A1F-8E5C-322F0D864C86}" destId="{F78D1AD3-96EC-4CA2-90BB-94B5F7A30845}" srcOrd="15" destOrd="0" presId="urn:microsoft.com/office/officeart/2005/8/layout/target1"/>
    <dgm:cxn modelId="{DB7B99D3-1F97-4FAB-830D-F7E296419B9A}" type="presParOf" srcId="{04065A98-2530-4A1F-8E5C-322F0D864C86}" destId="{0769F2D1-2E9C-41D8-9C66-EB2E637A97B1}" srcOrd="16" destOrd="0" presId="urn:microsoft.com/office/officeart/2005/8/layout/target1"/>
    <dgm:cxn modelId="{A09AA205-3F6B-42C3-A8F5-BFC7435F6078}" type="presParOf" srcId="{04065A98-2530-4A1F-8E5C-322F0D864C86}" destId="{CDC6EFE8-C1E8-488E-B9DD-00D5B97D6F26}" srcOrd="17" destOrd="0" presId="urn:microsoft.com/office/officeart/2005/8/layout/target1"/>
    <dgm:cxn modelId="{423D81A9-6667-4E9C-A561-C581E9019700}" type="presParOf" srcId="{04065A98-2530-4A1F-8E5C-322F0D864C86}" destId="{F4C73CA2-6C87-4923-A053-EDB9278A0A99}" srcOrd="18" destOrd="0" presId="urn:microsoft.com/office/officeart/2005/8/layout/target1"/>
    <dgm:cxn modelId="{FC8AE5EC-E102-4F82-8261-CFE51534C94F}" type="presParOf" srcId="{04065A98-2530-4A1F-8E5C-322F0D864C86}" destId="{70F3D4E1-B4AA-47B9-AA94-DAC31C7531CC}" srcOrd="19"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F4C3ED-845D-40C7-87A7-AFEFDFBF01A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DE8A18E-FAAC-4D7C-99B7-A39A383B2B6D}">
      <dgm:prSet phldrT="[Text]"/>
      <dgm:spPr/>
      <dgm:t>
        <a:bodyPr/>
        <a:lstStyle/>
        <a:p>
          <a:r>
            <a:rPr lang="en-US" smtClean="0">
              <a:solidFill>
                <a:schemeClr val="bg1"/>
              </a:solidFill>
              <a:latin typeface="Times New Roman" panose="02020603050405020304" pitchFamily="18" charset="0"/>
              <a:cs typeface="Times New Roman" panose="02020603050405020304" pitchFamily="18" charset="0"/>
            </a:rPr>
            <a:t>Không đủ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khả năng </a:t>
          </a:r>
          <a:r>
            <a:rPr lang="en-US" smtClean="0">
              <a:solidFill>
                <a:schemeClr val="bg1"/>
              </a:solidFill>
              <a:latin typeface="Times New Roman" panose="02020603050405020304" pitchFamily="18" charset="0"/>
              <a:cs typeface="Times New Roman" panose="02020603050405020304" pitchFamily="18" charset="0"/>
            </a:rPr>
            <a:t>kiểm thử hết các đường thi hành vì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số lượng quá nhiều</a:t>
          </a:r>
          <a:endParaRPr lang="en-US"/>
        </a:p>
      </dgm:t>
    </dgm:pt>
    <dgm:pt modelId="{86AABFBB-F6CA-4FF3-BA8D-0B761DBA613D}" type="parTrans" cxnId="{35940941-1A1C-4398-A37C-F20BA662144D}">
      <dgm:prSet/>
      <dgm:spPr/>
      <dgm:t>
        <a:bodyPr/>
        <a:lstStyle/>
        <a:p>
          <a:endParaRPr lang="en-US"/>
        </a:p>
      </dgm:t>
    </dgm:pt>
    <dgm:pt modelId="{BD843222-4854-4330-8CE3-88BBE462B234}" type="sibTrans" cxnId="{35940941-1A1C-4398-A37C-F20BA662144D}">
      <dgm:prSet/>
      <dgm:spPr/>
      <dgm:t>
        <a:bodyPr/>
        <a:lstStyle/>
        <a:p>
          <a:endParaRPr lang="en-US"/>
        </a:p>
      </dgm:t>
    </dgm:pt>
    <dgm:pt modelId="{D16E2F38-DECE-478C-9ED8-6B78449A072C}">
      <dgm:prSet phldrT="[Text]"/>
      <dgm:spPr/>
      <dgm:t>
        <a:bodyPr/>
        <a:lstStyle/>
        <a:p>
          <a:r>
            <a:rPr lang="en-US" smtClean="0">
              <a:solidFill>
                <a:schemeClr val="bg1"/>
              </a:solidFill>
              <a:latin typeface="Times New Roman" panose="02020603050405020304" pitchFamily="18" charset="0"/>
              <a:cs typeface="Times New Roman" panose="02020603050405020304" pitchFamily="18" charset="0"/>
            </a:rPr>
            <a:t>Không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phát hiện </a:t>
          </a:r>
          <a:r>
            <a:rPr lang="en-US" smtClean="0">
              <a:solidFill>
                <a:schemeClr val="bg1"/>
              </a:solidFill>
              <a:latin typeface="Times New Roman" panose="02020603050405020304" pitchFamily="18" charset="0"/>
              <a:cs typeface="Times New Roman" panose="02020603050405020304" pitchFamily="18" charset="0"/>
            </a:rPr>
            <a:t>được lỗi do sai dữ liệu</a:t>
          </a:r>
          <a:endParaRPr lang="en-US"/>
        </a:p>
      </dgm:t>
    </dgm:pt>
    <dgm:pt modelId="{220BB62F-395B-4BC2-8AC5-612EAAD2C876}" type="parTrans" cxnId="{378E3B36-BA01-4107-8FC9-50EC7A1091DD}">
      <dgm:prSet/>
      <dgm:spPr/>
      <dgm:t>
        <a:bodyPr/>
        <a:lstStyle/>
        <a:p>
          <a:endParaRPr lang="en-US"/>
        </a:p>
      </dgm:t>
    </dgm:pt>
    <dgm:pt modelId="{84AD9495-A2B9-482D-AAA0-A056F33FFAEE}" type="sibTrans" cxnId="{378E3B36-BA01-4107-8FC9-50EC7A1091DD}">
      <dgm:prSet/>
      <dgm:spPr/>
      <dgm:t>
        <a:bodyPr/>
        <a:lstStyle/>
        <a:p>
          <a:endParaRPr lang="en-US"/>
        </a:p>
      </dgm:t>
    </dgm:pt>
    <dgm:pt modelId="{0F313AAD-657F-45EA-BE08-A558F1F96A3A}">
      <dgm:prSet phldrT="[Text]"/>
      <dgm:spPr/>
      <dgm:t>
        <a:bodyPr/>
        <a:lstStyle/>
        <a:p>
          <a:r>
            <a:rPr lang="en-US" smtClean="0">
              <a:solidFill>
                <a:schemeClr val="bg1"/>
              </a:solidFill>
              <a:latin typeface="Times New Roman" panose="02020603050405020304" pitchFamily="18" charset="0"/>
              <a:cs typeface="Times New Roman" panose="02020603050405020304" pitchFamily="18" charset="0"/>
            </a:rPr>
            <a:t>Không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phát hiện </a:t>
          </a:r>
          <a:r>
            <a:rPr lang="en-US" smtClean="0">
              <a:solidFill>
                <a:schemeClr val="bg1"/>
              </a:solidFill>
              <a:latin typeface="Times New Roman" panose="02020603050405020304" pitchFamily="18" charset="0"/>
              <a:cs typeface="Times New Roman" panose="02020603050405020304" pitchFamily="18" charset="0"/>
            </a:rPr>
            <a:t>ra chương trình sai do thiếu đường dẫn </a:t>
          </a:r>
          <a:endParaRPr lang="en-US"/>
        </a:p>
      </dgm:t>
    </dgm:pt>
    <dgm:pt modelId="{59395876-CFB7-4C96-9B79-A43D6BBD0DB2}" type="parTrans" cxnId="{CCCEE926-A054-4621-B873-66F08A781EA1}">
      <dgm:prSet/>
      <dgm:spPr/>
      <dgm:t>
        <a:bodyPr/>
        <a:lstStyle/>
        <a:p>
          <a:endParaRPr lang="en-US"/>
        </a:p>
      </dgm:t>
    </dgm:pt>
    <dgm:pt modelId="{BC2A3F27-03A5-42C9-8FEB-C3BEF2A94BCB}" type="sibTrans" cxnId="{CCCEE926-A054-4621-B873-66F08A781EA1}">
      <dgm:prSet/>
      <dgm:spPr/>
      <dgm:t>
        <a:bodyPr/>
        <a:lstStyle/>
        <a:p>
          <a:endParaRPr lang="en-US"/>
        </a:p>
      </dgm:t>
    </dgm:pt>
    <dgm:pt modelId="{1B878FDE-D673-4A88-9A5C-EE326F4AB6B2}">
      <dgm:prSet phldrT="[Text]"/>
      <dgm:spPr/>
      <dgm:t>
        <a:bodyPr/>
        <a:lstStyle/>
        <a:p>
          <a:r>
            <a:rPr lang="en-US" smtClean="0">
              <a:solidFill>
                <a:schemeClr val="bg1"/>
              </a:solidFill>
              <a:latin typeface="Times New Roman" panose="02020603050405020304" pitchFamily="18" charset="0"/>
              <a:cs typeface="Times New Roman" panose="02020603050405020304" pitchFamily="18" charset="0"/>
            </a:rPr>
            <a:t>Không thể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đảm bảo </a:t>
          </a:r>
          <a:r>
            <a:rPr lang="en-US" smtClean="0">
              <a:solidFill>
                <a:schemeClr val="bg1"/>
              </a:solidFill>
              <a:latin typeface="Times New Roman" panose="02020603050405020304" pitchFamily="18" charset="0"/>
              <a:cs typeface="Times New Roman" panose="02020603050405020304" pitchFamily="18" charset="0"/>
            </a:rPr>
            <a:t>rằng kiểm thử hộp trắng đã phân theo đặc tả </a:t>
          </a:r>
          <a:endParaRPr lang="en-US"/>
        </a:p>
      </dgm:t>
    </dgm:pt>
    <dgm:pt modelId="{866AB527-F98F-4371-8540-0427FB1338CB}" type="sibTrans" cxnId="{E542FC65-DD69-4CA2-8ED4-9B731BC937C7}">
      <dgm:prSet/>
      <dgm:spPr/>
      <dgm:t>
        <a:bodyPr/>
        <a:lstStyle/>
        <a:p>
          <a:endParaRPr lang="en-US"/>
        </a:p>
      </dgm:t>
    </dgm:pt>
    <dgm:pt modelId="{3F388C50-AB05-4B3E-904A-AB684519E38F}" type="parTrans" cxnId="{E542FC65-DD69-4CA2-8ED4-9B731BC937C7}">
      <dgm:prSet/>
      <dgm:spPr/>
      <dgm:t>
        <a:bodyPr/>
        <a:lstStyle/>
        <a:p>
          <a:endParaRPr lang="en-US"/>
        </a:p>
      </dgm:t>
    </dgm:pt>
    <dgm:pt modelId="{289A444E-8C5A-4D9C-AA0C-A2A44F8695ED}">
      <dgm:prSet/>
      <dgm:spPr/>
      <dgm:t>
        <a:bodyPr/>
        <a:lstStyle/>
        <a:p>
          <a:r>
            <a:rPr lang="en-US" smtClean="0">
              <a:solidFill>
                <a:schemeClr val="bg1"/>
              </a:solidFill>
              <a:latin typeface="Times New Roman" panose="02020603050405020304" pitchFamily="18" charset="0"/>
              <a:cs typeface="Times New Roman" panose="02020603050405020304" pitchFamily="18" charset="0"/>
            </a:rPr>
            <a:t>Kiểm thử viên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cần có các kĩ năng </a:t>
          </a:r>
          <a:r>
            <a:rPr lang="en-US" smtClean="0">
              <a:solidFill>
                <a:schemeClr val="bg1"/>
              </a:solidFill>
              <a:latin typeface="Times New Roman" panose="02020603050405020304" pitchFamily="18" charset="0"/>
              <a:cs typeface="Times New Roman" panose="02020603050405020304" pitchFamily="18" charset="0"/>
            </a:rPr>
            <a:t>về lập trình để hiểu và đánh giá được phần mềm.</a:t>
          </a:r>
        </a:p>
      </dgm:t>
    </dgm:pt>
    <dgm:pt modelId="{DEB2EBD0-18BF-4AA6-A813-AADD6D70407E}" type="parTrans" cxnId="{6D13C8C0-EC48-4E17-8773-4F15C6922DA5}">
      <dgm:prSet/>
      <dgm:spPr/>
      <dgm:t>
        <a:bodyPr/>
        <a:lstStyle/>
        <a:p>
          <a:endParaRPr lang="en-US"/>
        </a:p>
      </dgm:t>
    </dgm:pt>
    <dgm:pt modelId="{D57C9321-BDCF-4182-86A1-8DC57809FAF8}" type="sibTrans" cxnId="{6D13C8C0-EC48-4E17-8773-4F15C6922DA5}">
      <dgm:prSet/>
      <dgm:spPr/>
      <dgm:t>
        <a:bodyPr/>
        <a:lstStyle/>
        <a:p>
          <a:endParaRPr lang="en-US"/>
        </a:p>
      </dgm:t>
    </dgm:pt>
    <dgm:pt modelId="{2D4AD295-F665-435E-8FD7-B45BC7B3798E}" type="pres">
      <dgm:prSet presAssocID="{8AF4C3ED-845D-40C7-87A7-AFEFDFBF01AE}" presName="Name0" presStyleCnt="0">
        <dgm:presLayoutVars>
          <dgm:chMax val="7"/>
          <dgm:chPref val="7"/>
          <dgm:dir/>
        </dgm:presLayoutVars>
      </dgm:prSet>
      <dgm:spPr/>
      <dgm:t>
        <a:bodyPr/>
        <a:lstStyle/>
        <a:p>
          <a:endParaRPr lang="en-US"/>
        </a:p>
      </dgm:t>
    </dgm:pt>
    <dgm:pt modelId="{ECEE1680-2E99-454E-A8B3-42C3822A182C}" type="pres">
      <dgm:prSet presAssocID="{8AF4C3ED-845D-40C7-87A7-AFEFDFBF01AE}" presName="Name1" presStyleCnt="0"/>
      <dgm:spPr/>
    </dgm:pt>
    <dgm:pt modelId="{905CAAB8-7D6B-46EF-ACAE-2FAF48224E79}" type="pres">
      <dgm:prSet presAssocID="{8AF4C3ED-845D-40C7-87A7-AFEFDFBF01AE}" presName="cycle" presStyleCnt="0"/>
      <dgm:spPr/>
    </dgm:pt>
    <dgm:pt modelId="{5A0E5B91-2D84-4CA5-BDEF-E646426364CC}" type="pres">
      <dgm:prSet presAssocID="{8AF4C3ED-845D-40C7-87A7-AFEFDFBF01AE}" presName="srcNode" presStyleLbl="node1" presStyleIdx="0" presStyleCnt="5"/>
      <dgm:spPr/>
    </dgm:pt>
    <dgm:pt modelId="{70B67C08-8C13-4D72-9AE9-772248B089B7}" type="pres">
      <dgm:prSet presAssocID="{8AF4C3ED-845D-40C7-87A7-AFEFDFBF01AE}" presName="conn" presStyleLbl="parChTrans1D2" presStyleIdx="0" presStyleCnt="1"/>
      <dgm:spPr/>
      <dgm:t>
        <a:bodyPr/>
        <a:lstStyle/>
        <a:p>
          <a:endParaRPr lang="en-US"/>
        </a:p>
      </dgm:t>
    </dgm:pt>
    <dgm:pt modelId="{B4018F5E-9C21-46CD-976B-BE7DC6B88357}" type="pres">
      <dgm:prSet presAssocID="{8AF4C3ED-845D-40C7-87A7-AFEFDFBF01AE}" presName="extraNode" presStyleLbl="node1" presStyleIdx="0" presStyleCnt="5"/>
      <dgm:spPr/>
    </dgm:pt>
    <dgm:pt modelId="{71DD3A06-E8F0-443E-B3DB-2A2DE8675453}" type="pres">
      <dgm:prSet presAssocID="{8AF4C3ED-845D-40C7-87A7-AFEFDFBF01AE}" presName="dstNode" presStyleLbl="node1" presStyleIdx="0" presStyleCnt="5"/>
      <dgm:spPr/>
    </dgm:pt>
    <dgm:pt modelId="{7CED99CA-68F5-4D01-8B58-EA0AB4A87977}" type="pres">
      <dgm:prSet presAssocID="{4DE8A18E-FAAC-4D7C-99B7-A39A383B2B6D}" presName="text_1" presStyleLbl="node1" presStyleIdx="0" presStyleCnt="5" custLinFactNeighborX="583" custLinFactNeighborY="5745">
        <dgm:presLayoutVars>
          <dgm:bulletEnabled val="1"/>
        </dgm:presLayoutVars>
      </dgm:prSet>
      <dgm:spPr/>
      <dgm:t>
        <a:bodyPr/>
        <a:lstStyle/>
        <a:p>
          <a:endParaRPr lang="en-US"/>
        </a:p>
      </dgm:t>
    </dgm:pt>
    <dgm:pt modelId="{C6F9C526-0670-42C1-BD3F-6FD464B39C24}" type="pres">
      <dgm:prSet presAssocID="{4DE8A18E-FAAC-4D7C-99B7-A39A383B2B6D}" presName="accent_1" presStyleCnt="0"/>
      <dgm:spPr/>
    </dgm:pt>
    <dgm:pt modelId="{356A1B20-655F-482F-864D-FA95199CF626}" type="pres">
      <dgm:prSet presAssocID="{4DE8A18E-FAAC-4D7C-99B7-A39A383B2B6D}" presName="accentRepeatNode" presStyleLbl="solidFgAcc1" presStyleIdx="0" presStyleCnt="5"/>
      <dgm:spPr/>
    </dgm:pt>
    <dgm:pt modelId="{EFCCE882-D63F-460F-81B0-91640336AC64}" type="pres">
      <dgm:prSet presAssocID="{1B878FDE-D673-4A88-9A5C-EE326F4AB6B2}" presName="text_2" presStyleLbl="node1" presStyleIdx="1" presStyleCnt="5">
        <dgm:presLayoutVars>
          <dgm:bulletEnabled val="1"/>
        </dgm:presLayoutVars>
      </dgm:prSet>
      <dgm:spPr/>
      <dgm:t>
        <a:bodyPr/>
        <a:lstStyle/>
        <a:p>
          <a:endParaRPr lang="en-US"/>
        </a:p>
      </dgm:t>
    </dgm:pt>
    <dgm:pt modelId="{D73B6DD7-8A5B-4365-B3F7-0A3BF096D6FB}" type="pres">
      <dgm:prSet presAssocID="{1B878FDE-D673-4A88-9A5C-EE326F4AB6B2}" presName="accent_2" presStyleCnt="0"/>
      <dgm:spPr/>
    </dgm:pt>
    <dgm:pt modelId="{9C560C62-0F9B-4C6D-B0B4-ED4DD862B738}" type="pres">
      <dgm:prSet presAssocID="{1B878FDE-D673-4A88-9A5C-EE326F4AB6B2}" presName="accentRepeatNode" presStyleLbl="solidFgAcc1" presStyleIdx="1" presStyleCnt="5" custLinFactNeighborX="3676" custLinFactNeighborY="4580"/>
      <dgm:spPr>
        <a:solidFill>
          <a:schemeClr val="accent2">
            <a:lumMod val="20000"/>
            <a:lumOff val="80000"/>
          </a:schemeClr>
        </a:solidFill>
      </dgm:spPr>
      <dgm:t>
        <a:bodyPr/>
        <a:lstStyle/>
        <a:p>
          <a:endParaRPr lang="en-US"/>
        </a:p>
      </dgm:t>
    </dgm:pt>
    <dgm:pt modelId="{01735F55-3D89-47BE-AEE2-9D51A4D12CB5}" type="pres">
      <dgm:prSet presAssocID="{0F313AAD-657F-45EA-BE08-A558F1F96A3A}" presName="text_3" presStyleLbl="node1" presStyleIdx="2" presStyleCnt="5">
        <dgm:presLayoutVars>
          <dgm:bulletEnabled val="1"/>
        </dgm:presLayoutVars>
      </dgm:prSet>
      <dgm:spPr/>
      <dgm:t>
        <a:bodyPr/>
        <a:lstStyle/>
        <a:p>
          <a:endParaRPr lang="en-US"/>
        </a:p>
      </dgm:t>
    </dgm:pt>
    <dgm:pt modelId="{84DCE36D-8A49-4E20-B671-9CA461D122EA}" type="pres">
      <dgm:prSet presAssocID="{0F313AAD-657F-45EA-BE08-A558F1F96A3A}" presName="accent_3" presStyleCnt="0"/>
      <dgm:spPr/>
    </dgm:pt>
    <dgm:pt modelId="{9C074C07-3054-4DAA-9659-E4E5C689057C}" type="pres">
      <dgm:prSet presAssocID="{0F313AAD-657F-45EA-BE08-A558F1F96A3A}" presName="accentRepeatNode" presStyleLbl="solidFgAcc1" presStyleIdx="2" presStyleCnt="5" custLinFactNeighborX="2725" custLinFactNeighborY="7330"/>
      <dgm:spPr>
        <a:solidFill>
          <a:schemeClr val="accent4">
            <a:lumMod val="20000"/>
            <a:lumOff val="80000"/>
          </a:schemeClr>
        </a:solidFill>
      </dgm:spPr>
      <dgm:t>
        <a:bodyPr/>
        <a:lstStyle/>
        <a:p>
          <a:endParaRPr lang="en-US"/>
        </a:p>
      </dgm:t>
    </dgm:pt>
    <dgm:pt modelId="{DC37454B-E733-4CF1-B912-5A52A5C6E147}" type="pres">
      <dgm:prSet presAssocID="{D16E2F38-DECE-478C-9ED8-6B78449A072C}" presName="text_4" presStyleLbl="node1" presStyleIdx="3" presStyleCnt="5">
        <dgm:presLayoutVars>
          <dgm:bulletEnabled val="1"/>
        </dgm:presLayoutVars>
      </dgm:prSet>
      <dgm:spPr/>
      <dgm:t>
        <a:bodyPr/>
        <a:lstStyle/>
        <a:p>
          <a:endParaRPr lang="en-US"/>
        </a:p>
      </dgm:t>
    </dgm:pt>
    <dgm:pt modelId="{E43C3A63-869B-4159-9C95-433BDF94FBD0}" type="pres">
      <dgm:prSet presAssocID="{D16E2F38-DECE-478C-9ED8-6B78449A072C}" presName="accent_4" presStyleCnt="0"/>
      <dgm:spPr/>
    </dgm:pt>
    <dgm:pt modelId="{AC125D4F-D0EC-4995-9127-06019589C8DB}" type="pres">
      <dgm:prSet presAssocID="{D16E2F38-DECE-478C-9ED8-6B78449A072C}" presName="accentRepeatNode" presStyleLbl="solidFgAcc1" presStyleIdx="3" presStyleCnt="5"/>
      <dgm:spPr>
        <a:solidFill>
          <a:schemeClr val="accent1">
            <a:lumMod val="20000"/>
            <a:lumOff val="80000"/>
          </a:schemeClr>
        </a:solidFill>
      </dgm:spPr>
      <dgm:t>
        <a:bodyPr/>
        <a:lstStyle/>
        <a:p>
          <a:endParaRPr lang="en-US"/>
        </a:p>
      </dgm:t>
    </dgm:pt>
    <dgm:pt modelId="{462B94DF-4E37-4E0C-8BC6-893ACE367B38}" type="pres">
      <dgm:prSet presAssocID="{289A444E-8C5A-4D9C-AA0C-A2A44F8695ED}" presName="text_5" presStyleLbl="node1" presStyleIdx="4" presStyleCnt="5">
        <dgm:presLayoutVars>
          <dgm:bulletEnabled val="1"/>
        </dgm:presLayoutVars>
      </dgm:prSet>
      <dgm:spPr/>
      <dgm:t>
        <a:bodyPr/>
        <a:lstStyle/>
        <a:p>
          <a:endParaRPr lang="en-US"/>
        </a:p>
      </dgm:t>
    </dgm:pt>
    <dgm:pt modelId="{C48B344B-0582-4427-A559-4C57D2C9DCE2}" type="pres">
      <dgm:prSet presAssocID="{289A444E-8C5A-4D9C-AA0C-A2A44F8695ED}" presName="accent_5" presStyleCnt="0"/>
      <dgm:spPr/>
    </dgm:pt>
    <dgm:pt modelId="{3A0D83ED-DF81-4943-A074-59C8E9D8EF4D}" type="pres">
      <dgm:prSet presAssocID="{289A444E-8C5A-4D9C-AA0C-A2A44F8695ED}" presName="accentRepeatNode" presStyleLbl="solidFgAcc1" presStyleIdx="4" presStyleCnt="5"/>
      <dgm:spPr>
        <a:solidFill>
          <a:schemeClr val="accent6">
            <a:lumMod val="20000"/>
            <a:lumOff val="80000"/>
          </a:schemeClr>
        </a:solidFill>
      </dgm:spPr>
      <dgm:t>
        <a:bodyPr/>
        <a:lstStyle/>
        <a:p>
          <a:endParaRPr lang="en-US"/>
        </a:p>
      </dgm:t>
    </dgm:pt>
  </dgm:ptLst>
  <dgm:cxnLst>
    <dgm:cxn modelId="{35940941-1A1C-4398-A37C-F20BA662144D}" srcId="{8AF4C3ED-845D-40C7-87A7-AFEFDFBF01AE}" destId="{4DE8A18E-FAAC-4D7C-99B7-A39A383B2B6D}" srcOrd="0" destOrd="0" parTransId="{86AABFBB-F6CA-4FF3-BA8D-0B761DBA613D}" sibTransId="{BD843222-4854-4330-8CE3-88BBE462B234}"/>
    <dgm:cxn modelId="{E542FC65-DD69-4CA2-8ED4-9B731BC937C7}" srcId="{8AF4C3ED-845D-40C7-87A7-AFEFDFBF01AE}" destId="{1B878FDE-D673-4A88-9A5C-EE326F4AB6B2}" srcOrd="1" destOrd="0" parTransId="{3F388C50-AB05-4B3E-904A-AB684519E38F}" sibTransId="{866AB527-F98F-4371-8540-0427FB1338CB}"/>
    <dgm:cxn modelId="{CCCEE926-A054-4621-B873-66F08A781EA1}" srcId="{8AF4C3ED-845D-40C7-87A7-AFEFDFBF01AE}" destId="{0F313AAD-657F-45EA-BE08-A558F1F96A3A}" srcOrd="2" destOrd="0" parTransId="{59395876-CFB7-4C96-9B79-A43D6BBD0DB2}" sibTransId="{BC2A3F27-03A5-42C9-8FEB-C3BEF2A94BCB}"/>
    <dgm:cxn modelId="{378E3B36-BA01-4107-8FC9-50EC7A1091DD}" srcId="{8AF4C3ED-845D-40C7-87A7-AFEFDFBF01AE}" destId="{D16E2F38-DECE-478C-9ED8-6B78449A072C}" srcOrd="3" destOrd="0" parTransId="{220BB62F-395B-4BC2-8AC5-612EAAD2C876}" sibTransId="{84AD9495-A2B9-482D-AAA0-A056F33FFAEE}"/>
    <dgm:cxn modelId="{D5C12B08-4338-4922-8AAF-1D25B43F3FFC}" type="presOf" srcId="{BD843222-4854-4330-8CE3-88BBE462B234}" destId="{70B67C08-8C13-4D72-9AE9-772248B089B7}" srcOrd="0" destOrd="0" presId="urn:microsoft.com/office/officeart/2008/layout/VerticalCurvedList"/>
    <dgm:cxn modelId="{9158E14E-9D38-4F4C-83EC-7EE5BDA133E4}" type="presOf" srcId="{D16E2F38-DECE-478C-9ED8-6B78449A072C}" destId="{DC37454B-E733-4CF1-B912-5A52A5C6E147}" srcOrd="0" destOrd="0" presId="urn:microsoft.com/office/officeart/2008/layout/VerticalCurvedList"/>
    <dgm:cxn modelId="{3EF6A7AC-1D49-46E3-83F4-CB1480A8538D}" type="presOf" srcId="{4DE8A18E-FAAC-4D7C-99B7-A39A383B2B6D}" destId="{7CED99CA-68F5-4D01-8B58-EA0AB4A87977}" srcOrd="0" destOrd="0" presId="urn:microsoft.com/office/officeart/2008/layout/VerticalCurvedList"/>
    <dgm:cxn modelId="{6D13C8C0-EC48-4E17-8773-4F15C6922DA5}" srcId="{8AF4C3ED-845D-40C7-87A7-AFEFDFBF01AE}" destId="{289A444E-8C5A-4D9C-AA0C-A2A44F8695ED}" srcOrd="4" destOrd="0" parTransId="{DEB2EBD0-18BF-4AA6-A813-AADD6D70407E}" sibTransId="{D57C9321-BDCF-4182-86A1-8DC57809FAF8}"/>
    <dgm:cxn modelId="{E58CBEDC-091A-4668-9A52-AD9B21F92AB9}" type="presOf" srcId="{0F313AAD-657F-45EA-BE08-A558F1F96A3A}" destId="{01735F55-3D89-47BE-AEE2-9D51A4D12CB5}" srcOrd="0" destOrd="0" presId="urn:microsoft.com/office/officeart/2008/layout/VerticalCurvedList"/>
    <dgm:cxn modelId="{D6C1D23B-2F5C-423D-AB7B-F954436A6E17}" type="presOf" srcId="{289A444E-8C5A-4D9C-AA0C-A2A44F8695ED}" destId="{462B94DF-4E37-4E0C-8BC6-893ACE367B38}" srcOrd="0" destOrd="0" presId="urn:microsoft.com/office/officeart/2008/layout/VerticalCurvedList"/>
    <dgm:cxn modelId="{256C546C-F32E-4BF6-B1C1-FFC50A0B8390}" type="presOf" srcId="{1B878FDE-D673-4A88-9A5C-EE326F4AB6B2}" destId="{EFCCE882-D63F-460F-81B0-91640336AC64}" srcOrd="0" destOrd="0" presId="urn:microsoft.com/office/officeart/2008/layout/VerticalCurvedList"/>
    <dgm:cxn modelId="{AA85850D-F71F-4E18-AA1D-CF90E6EBEFD2}" type="presOf" srcId="{8AF4C3ED-845D-40C7-87A7-AFEFDFBF01AE}" destId="{2D4AD295-F665-435E-8FD7-B45BC7B3798E}" srcOrd="0" destOrd="0" presId="urn:microsoft.com/office/officeart/2008/layout/VerticalCurvedList"/>
    <dgm:cxn modelId="{60AA4A35-519A-4A8F-BF7E-BFFFF6E3FC40}" type="presParOf" srcId="{2D4AD295-F665-435E-8FD7-B45BC7B3798E}" destId="{ECEE1680-2E99-454E-A8B3-42C3822A182C}" srcOrd="0" destOrd="0" presId="urn:microsoft.com/office/officeart/2008/layout/VerticalCurvedList"/>
    <dgm:cxn modelId="{F8611083-8642-47C5-B040-ECA5967C3ED7}" type="presParOf" srcId="{ECEE1680-2E99-454E-A8B3-42C3822A182C}" destId="{905CAAB8-7D6B-46EF-ACAE-2FAF48224E79}" srcOrd="0" destOrd="0" presId="urn:microsoft.com/office/officeart/2008/layout/VerticalCurvedList"/>
    <dgm:cxn modelId="{72C49540-E6A7-4CE5-B8EF-7CB6B0319960}" type="presParOf" srcId="{905CAAB8-7D6B-46EF-ACAE-2FAF48224E79}" destId="{5A0E5B91-2D84-4CA5-BDEF-E646426364CC}" srcOrd="0" destOrd="0" presId="urn:microsoft.com/office/officeart/2008/layout/VerticalCurvedList"/>
    <dgm:cxn modelId="{18B422CB-2E7A-4EE8-BA45-EC20B1D0174E}" type="presParOf" srcId="{905CAAB8-7D6B-46EF-ACAE-2FAF48224E79}" destId="{70B67C08-8C13-4D72-9AE9-772248B089B7}" srcOrd="1" destOrd="0" presId="urn:microsoft.com/office/officeart/2008/layout/VerticalCurvedList"/>
    <dgm:cxn modelId="{B39FD707-BFF0-434C-B0E1-388E2D3E2E05}" type="presParOf" srcId="{905CAAB8-7D6B-46EF-ACAE-2FAF48224E79}" destId="{B4018F5E-9C21-46CD-976B-BE7DC6B88357}" srcOrd="2" destOrd="0" presId="urn:microsoft.com/office/officeart/2008/layout/VerticalCurvedList"/>
    <dgm:cxn modelId="{8349C5EA-735F-40BE-BC73-54FE5397AACE}" type="presParOf" srcId="{905CAAB8-7D6B-46EF-ACAE-2FAF48224E79}" destId="{71DD3A06-E8F0-443E-B3DB-2A2DE8675453}" srcOrd="3" destOrd="0" presId="urn:microsoft.com/office/officeart/2008/layout/VerticalCurvedList"/>
    <dgm:cxn modelId="{6F371E04-EA2E-4270-AC51-8F64F1FB6E04}" type="presParOf" srcId="{ECEE1680-2E99-454E-A8B3-42C3822A182C}" destId="{7CED99CA-68F5-4D01-8B58-EA0AB4A87977}" srcOrd="1" destOrd="0" presId="urn:microsoft.com/office/officeart/2008/layout/VerticalCurvedList"/>
    <dgm:cxn modelId="{F0AEA533-F598-45AF-B7A2-606C58E32C20}" type="presParOf" srcId="{ECEE1680-2E99-454E-A8B3-42C3822A182C}" destId="{C6F9C526-0670-42C1-BD3F-6FD464B39C24}" srcOrd="2" destOrd="0" presId="urn:microsoft.com/office/officeart/2008/layout/VerticalCurvedList"/>
    <dgm:cxn modelId="{1A1810C1-F228-4CA6-859D-275D7F4418E5}" type="presParOf" srcId="{C6F9C526-0670-42C1-BD3F-6FD464B39C24}" destId="{356A1B20-655F-482F-864D-FA95199CF626}" srcOrd="0" destOrd="0" presId="urn:microsoft.com/office/officeart/2008/layout/VerticalCurvedList"/>
    <dgm:cxn modelId="{4674237C-0CB9-4960-B7E7-CD04F1C3C99C}" type="presParOf" srcId="{ECEE1680-2E99-454E-A8B3-42C3822A182C}" destId="{EFCCE882-D63F-460F-81B0-91640336AC64}" srcOrd="3" destOrd="0" presId="urn:microsoft.com/office/officeart/2008/layout/VerticalCurvedList"/>
    <dgm:cxn modelId="{71E53F2A-DDE6-4866-A685-8AFD07DD5EC5}" type="presParOf" srcId="{ECEE1680-2E99-454E-A8B3-42C3822A182C}" destId="{D73B6DD7-8A5B-4365-B3F7-0A3BF096D6FB}" srcOrd="4" destOrd="0" presId="urn:microsoft.com/office/officeart/2008/layout/VerticalCurvedList"/>
    <dgm:cxn modelId="{94FE25D7-D772-4B89-AD6C-1BA7FFE7033F}" type="presParOf" srcId="{D73B6DD7-8A5B-4365-B3F7-0A3BF096D6FB}" destId="{9C560C62-0F9B-4C6D-B0B4-ED4DD862B738}" srcOrd="0" destOrd="0" presId="urn:microsoft.com/office/officeart/2008/layout/VerticalCurvedList"/>
    <dgm:cxn modelId="{215CB068-AF41-48ED-8D64-5474DAF096D4}" type="presParOf" srcId="{ECEE1680-2E99-454E-A8B3-42C3822A182C}" destId="{01735F55-3D89-47BE-AEE2-9D51A4D12CB5}" srcOrd="5" destOrd="0" presId="urn:microsoft.com/office/officeart/2008/layout/VerticalCurvedList"/>
    <dgm:cxn modelId="{07939D52-BEE3-45CD-99A1-3043A4734840}" type="presParOf" srcId="{ECEE1680-2E99-454E-A8B3-42C3822A182C}" destId="{84DCE36D-8A49-4E20-B671-9CA461D122EA}" srcOrd="6" destOrd="0" presId="urn:microsoft.com/office/officeart/2008/layout/VerticalCurvedList"/>
    <dgm:cxn modelId="{DDDF419A-8CF4-429C-9354-BE84BF4C78AA}" type="presParOf" srcId="{84DCE36D-8A49-4E20-B671-9CA461D122EA}" destId="{9C074C07-3054-4DAA-9659-E4E5C689057C}" srcOrd="0" destOrd="0" presId="urn:microsoft.com/office/officeart/2008/layout/VerticalCurvedList"/>
    <dgm:cxn modelId="{87A38F3C-E382-421E-9497-AEA3D5511633}" type="presParOf" srcId="{ECEE1680-2E99-454E-A8B3-42C3822A182C}" destId="{DC37454B-E733-4CF1-B912-5A52A5C6E147}" srcOrd="7" destOrd="0" presId="urn:microsoft.com/office/officeart/2008/layout/VerticalCurvedList"/>
    <dgm:cxn modelId="{3FD2C6C3-1754-4A9A-8DE7-79FDF88BCFE0}" type="presParOf" srcId="{ECEE1680-2E99-454E-A8B3-42C3822A182C}" destId="{E43C3A63-869B-4159-9C95-433BDF94FBD0}" srcOrd="8" destOrd="0" presId="urn:microsoft.com/office/officeart/2008/layout/VerticalCurvedList"/>
    <dgm:cxn modelId="{B2236FFF-2A42-4BD3-9948-0EBEA90D6951}" type="presParOf" srcId="{E43C3A63-869B-4159-9C95-433BDF94FBD0}" destId="{AC125D4F-D0EC-4995-9127-06019589C8DB}" srcOrd="0" destOrd="0" presId="urn:microsoft.com/office/officeart/2008/layout/VerticalCurvedList"/>
    <dgm:cxn modelId="{B6BA26B8-36CD-4BEF-A02C-0778553020AF}" type="presParOf" srcId="{ECEE1680-2E99-454E-A8B3-42C3822A182C}" destId="{462B94DF-4E37-4E0C-8BC6-893ACE367B38}" srcOrd="9" destOrd="0" presId="urn:microsoft.com/office/officeart/2008/layout/VerticalCurvedList"/>
    <dgm:cxn modelId="{700478F0-57F0-4BFA-88C4-A37C989CF419}" type="presParOf" srcId="{ECEE1680-2E99-454E-A8B3-42C3822A182C}" destId="{C48B344B-0582-4427-A559-4C57D2C9DCE2}" srcOrd="10" destOrd="0" presId="urn:microsoft.com/office/officeart/2008/layout/VerticalCurvedList"/>
    <dgm:cxn modelId="{965BF2A5-DB1B-4532-BEF5-0B899AD0653D}" type="presParOf" srcId="{C48B344B-0582-4427-A559-4C57D2C9DCE2}" destId="{3A0D83ED-DF81-4943-A074-59C8E9D8EF4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CD090F-65EF-4FEC-9449-B45E860D94F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vi-VN"/>
        </a:p>
      </dgm:t>
    </dgm:pt>
    <dgm:pt modelId="{83B37D76-4734-4384-A212-E0F858BB844A}" type="pres">
      <dgm:prSet presAssocID="{6BCD090F-65EF-4FEC-9449-B45E860D94F2}" presName="linear" presStyleCnt="0">
        <dgm:presLayoutVars>
          <dgm:animLvl val="lvl"/>
          <dgm:resizeHandles val="exact"/>
        </dgm:presLayoutVars>
      </dgm:prSet>
      <dgm:spPr/>
      <dgm:t>
        <a:bodyPr/>
        <a:lstStyle/>
        <a:p>
          <a:endParaRPr lang="en-US"/>
        </a:p>
      </dgm:t>
    </dgm:pt>
  </dgm:ptLst>
  <dgm:cxnLst>
    <dgm:cxn modelId="{4E594AF4-7B30-4B0B-BF71-2BDAE3108CF8}" type="presOf" srcId="{6BCD090F-65EF-4FEC-9449-B45E860D94F2}" destId="{83B37D76-4734-4384-A212-E0F858BB844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0BBDAB-44E8-4F9A-A8C7-4842F336C3F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091185B-5214-48A9-BBCA-A0B6CF8A156B}">
      <dgm:prSet phldrT="[Text]" custT="1"/>
      <dgm:spPr/>
      <dgm:t>
        <a:bodyPr/>
        <a:lstStyle/>
        <a:p>
          <a:r>
            <a:rPr lang="en-US" sz="2800" err="1">
              <a:latin typeface="Times New Roman" panose="02020603050405020304" pitchFamily="18" charset="0"/>
              <a:cs typeface="Times New Roman" panose="02020603050405020304" pitchFamily="18" charset="0"/>
            </a:rPr>
            <a:t>Thời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gian</a:t>
          </a:r>
          <a:endParaRPr lang="en-US" sz="2800">
            <a:latin typeface="Times New Roman" panose="02020603050405020304" pitchFamily="18" charset="0"/>
            <a:cs typeface="Times New Roman" panose="02020603050405020304" pitchFamily="18" charset="0"/>
          </a:endParaRPr>
        </a:p>
      </dgm:t>
    </dgm:pt>
    <dgm:pt modelId="{4472DF40-EC83-432B-9878-918ED060C7DE}" type="parTrans" cxnId="{9841DFCF-BE44-4EB3-AC06-52FF1EF44D36}">
      <dgm:prSet/>
      <dgm:spPr/>
      <dgm:t>
        <a:bodyPr/>
        <a:lstStyle/>
        <a:p>
          <a:endParaRPr lang="en-US"/>
        </a:p>
      </dgm:t>
    </dgm:pt>
    <dgm:pt modelId="{8C0512CA-904C-4D8F-9FD9-06B945A2136C}" type="sibTrans" cxnId="{9841DFCF-BE44-4EB3-AC06-52FF1EF44D36}">
      <dgm:prSet/>
      <dgm:spPr/>
      <dgm:t>
        <a:bodyPr/>
        <a:lstStyle/>
        <a:p>
          <a:endParaRPr lang="en-US"/>
        </a:p>
      </dgm:t>
    </dgm:pt>
    <dgm:pt modelId="{227903EB-D97B-42BF-BA44-A0A31FE14D2A}">
      <dgm:prSet phldrT="[Text]"/>
      <dgm:spPr/>
      <dgm:t>
        <a:bodyPr/>
        <a:lstStyle/>
        <a:p>
          <a:r>
            <a:rPr lang="en-US" err="1"/>
            <a:t>Thời</a:t>
          </a:r>
          <a:r>
            <a:rPr lang="en-US"/>
            <a:t> </a:t>
          </a:r>
          <a:r>
            <a:rPr lang="en-US" err="1"/>
            <a:t>gian</a:t>
          </a:r>
          <a:r>
            <a:rPr lang="en-US"/>
            <a:t> </a:t>
          </a:r>
          <a:r>
            <a:rPr lang="en-US" err="1"/>
            <a:t>mở</a:t>
          </a:r>
          <a:r>
            <a:rPr lang="en-US"/>
            <a:t> </a:t>
          </a:r>
          <a:r>
            <a:rPr lang="en-US" err="1"/>
            <a:t>diễn</a:t>
          </a:r>
          <a:r>
            <a:rPr lang="en-US"/>
            <a:t> đàn :  </a:t>
          </a:r>
          <a:r>
            <a:rPr lang="en-US">
              <a:solidFill>
                <a:srgbClr val="FF0000"/>
              </a:solidFill>
            </a:rPr>
            <a:t>21h </a:t>
          </a:r>
          <a:r>
            <a:rPr lang="en-US" err="1">
              <a:solidFill>
                <a:srgbClr val="FF0000"/>
              </a:solidFill>
            </a:rPr>
            <a:t>ngày</a:t>
          </a:r>
          <a:r>
            <a:rPr lang="en-US">
              <a:solidFill>
                <a:srgbClr val="FF0000"/>
              </a:solidFill>
            </a:rPr>
            <a:t> 2/11/2021</a:t>
          </a:r>
        </a:p>
      </dgm:t>
    </dgm:pt>
    <dgm:pt modelId="{975C3425-F1AE-431B-8A8B-F01FDE79CF56}" type="parTrans" cxnId="{FD9ADDDB-714A-405B-AAE4-F3D187B43449}">
      <dgm:prSet/>
      <dgm:spPr/>
      <dgm:t>
        <a:bodyPr/>
        <a:lstStyle/>
        <a:p>
          <a:endParaRPr lang="en-US"/>
        </a:p>
      </dgm:t>
    </dgm:pt>
    <dgm:pt modelId="{4FAA4A4D-24D3-48DD-8E54-BDC57120C800}" type="sibTrans" cxnId="{FD9ADDDB-714A-405B-AAE4-F3D187B43449}">
      <dgm:prSet/>
      <dgm:spPr/>
      <dgm:t>
        <a:bodyPr/>
        <a:lstStyle/>
        <a:p>
          <a:endParaRPr lang="en-US"/>
        </a:p>
      </dgm:t>
    </dgm:pt>
    <dgm:pt modelId="{472072ED-9535-4A3D-A06D-E74446352DDD}">
      <dgm:prSet phldrT="[Text]"/>
      <dgm:spPr/>
      <dgm:t>
        <a:bodyPr/>
        <a:lstStyle/>
        <a:p>
          <a:r>
            <a:rPr lang="en-US" err="1"/>
            <a:t>Thời</a:t>
          </a:r>
          <a:r>
            <a:rPr lang="en-US"/>
            <a:t> </a:t>
          </a:r>
          <a:r>
            <a:rPr lang="en-US" err="1"/>
            <a:t>gian</a:t>
          </a:r>
          <a:r>
            <a:rPr lang="en-US"/>
            <a:t> </a:t>
          </a:r>
          <a:r>
            <a:rPr lang="en-US" err="1"/>
            <a:t>đóng</a:t>
          </a:r>
          <a:r>
            <a:rPr lang="en-US"/>
            <a:t> </a:t>
          </a:r>
          <a:r>
            <a:rPr lang="en-US" err="1"/>
            <a:t>diễn</a:t>
          </a:r>
          <a:r>
            <a:rPr lang="en-US"/>
            <a:t> </a:t>
          </a:r>
          <a:r>
            <a:rPr lang="en-US" err="1"/>
            <a:t>đàn</a:t>
          </a:r>
          <a:r>
            <a:rPr lang="en-US"/>
            <a:t>: </a:t>
          </a:r>
          <a:r>
            <a:rPr lang="en-US">
              <a:solidFill>
                <a:srgbClr val="FF0000"/>
              </a:solidFill>
            </a:rPr>
            <a:t>22h </a:t>
          </a:r>
          <a:r>
            <a:rPr lang="en-US" err="1">
              <a:solidFill>
                <a:srgbClr val="FF0000"/>
              </a:solidFill>
            </a:rPr>
            <a:t>ngày</a:t>
          </a:r>
          <a:r>
            <a:rPr lang="en-US">
              <a:solidFill>
                <a:srgbClr val="FF0000"/>
              </a:solidFill>
            </a:rPr>
            <a:t> 4/11/2021</a:t>
          </a:r>
        </a:p>
      </dgm:t>
    </dgm:pt>
    <dgm:pt modelId="{E7E97A86-60C0-439C-AE62-8C51BC0E6A95}" type="parTrans" cxnId="{933A84AA-5664-4943-B500-3F8BB5CDA37A}">
      <dgm:prSet/>
      <dgm:spPr/>
      <dgm:t>
        <a:bodyPr/>
        <a:lstStyle/>
        <a:p>
          <a:endParaRPr lang="en-US"/>
        </a:p>
      </dgm:t>
    </dgm:pt>
    <dgm:pt modelId="{5D6EE5D8-7FE4-4CF2-B1C6-678882A85F73}" type="sibTrans" cxnId="{933A84AA-5664-4943-B500-3F8BB5CDA37A}">
      <dgm:prSet/>
      <dgm:spPr/>
      <dgm:t>
        <a:bodyPr/>
        <a:lstStyle/>
        <a:p>
          <a:endParaRPr lang="en-US"/>
        </a:p>
      </dgm:t>
    </dgm:pt>
    <dgm:pt modelId="{86889599-98BE-4AB1-815C-DC3E8AF661A3}">
      <dgm:prSet phldrT="[Text]" custT="1"/>
      <dgm:spPr/>
      <dgm:t>
        <a:bodyPr/>
        <a:lstStyle/>
        <a:p>
          <a:r>
            <a:rPr lang="en-US" sz="2800" err="1">
              <a:latin typeface="Times New Roman" panose="02020603050405020304" pitchFamily="18" charset="0"/>
              <a:cs typeface="Times New Roman" panose="02020603050405020304" pitchFamily="18" charset="0"/>
            </a:rPr>
            <a:t>Tương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tác</a:t>
          </a:r>
          <a:endParaRPr lang="en-US" sz="2800">
            <a:latin typeface="Times New Roman" panose="02020603050405020304" pitchFamily="18" charset="0"/>
            <a:cs typeface="Times New Roman" panose="02020603050405020304" pitchFamily="18" charset="0"/>
          </a:endParaRPr>
        </a:p>
      </dgm:t>
    </dgm:pt>
    <dgm:pt modelId="{6BA584FB-C592-43B3-AAA0-6FD20243D79B}" type="parTrans" cxnId="{77543A64-4E14-4D79-9123-F7955343D3CC}">
      <dgm:prSet/>
      <dgm:spPr/>
      <dgm:t>
        <a:bodyPr/>
        <a:lstStyle/>
        <a:p>
          <a:endParaRPr lang="en-US"/>
        </a:p>
      </dgm:t>
    </dgm:pt>
    <dgm:pt modelId="{C26BA7A7-4AD6-4464-A015-7573D8AB56A8}" type="sibTrans" cxnId="{77543A64-4E14-4D79-9123-F7955343D3CC}">
      <dgm:prSet/>
      <dgm:spPr/>
      <dgm:t>
        <a:bodyPr/>
        <a:lstStyle/>
        <a:p>
          <a:endParaRPr lang="en-US"/>
        </a:p>
      </dgm:t>
    </dgm:pt>
    <dgm:pt modelId="{6FEA81E7-7132-4AD3-AF12-481E33F2AE84}">
      <dgm:prSet phldrT="[Text]"/>
      <dgm:spPr/>
      <dgm:t>
        <a:bodyPr/>
        <a:lstStyle/>
        <a:p>
          <a:r>
            <a:rPr lang="en-US" err="1"/>
            <a:t>Tổng</a:t>
          </a:r>
          <a:r>
            <a:rPr lang="en-US"/>
            <a:t> </a:t>
          </a:r>
          <a:r>
            <a:rPr lang="en-US" err="1"/>
            <a:t>số</a:t>
          </a:r>
          <a:r>
            <a:rPr lang="en-US"/>
            <a:t> </a:t>
          </a:r>
          <a:r>
            <a:rPr lang="en-US" err="1"/>
            <a:t>bình</a:t>
          </a:r>
          <a:r>
            <a:rPr lang="en-US"/>
            <a:t> </a:t>
          </a:r>
          <a:r>
            <a:rPr lang="en-US" err="1"/>
            <a:t>luận</a:t>
          </a:r>
          <a:r>
            <a:rPr lang="en-US"/>
            <a:t>: </a:t>
          </a:r>
          <a:r>
            <a:rPr lang="en-US">
              <a:solidFill>
                <a:srgbClr val="FF0000"/>
              </a:solidFill>
            </a:rPr>
            <a:t>144 </a:t>
          </a:r>
        </a:p>
      </dgm:t>
    </dgm:pt>
    <dgm:pt modelId="{C3739331-8C42-47AA-B6FF-CA67475397DA}" type="parTrans" cxnId="{7DAFD388-002F-47FB-8385-6F58D9073EAA}">
      <dgm:prSet/>
      <dgm:spPr/>
      <dgm:t>
        <a:bodyPr/>
        <a:lstStyle/>
        <a:p>
          <a:endParaRPr lang="en-US"/>
        </a:p>
      </dgm:t>
    </dgm:pt>
    <dgm:pt modelId="{EA0BD874-D5F1-4802-A5A8-822CF0255FA7}" type="sibTrans" cxnId="{7DAFD388-002F-47FB-8385-6F58D9073EAA}">
      <dgm:prSet/>
      <dgm:spPr/>
      <dgm:t>
        <a:bodyPr/>
        <a:lstStyle/>
        <a:p>
          <a:endParaRPr lang="en-US"/>
        </a:p>
      </dgm:t>
    </dgm:pt>
    <dgm:pt modelId="{0AE111E5-9DB1-4DF3-8BD2-0B67E3AC86BE}">
      <dgm:prSet phldrT="[Text]"/>
      <dgm:spPr/>
      <dgm:t>
        <a:bodyPr/>
        <a:lstStyle/>
        <a:p>
          <a:r>
            <a:rPr lang="en-US" err="1"/>
            <a:t>Số</a:t>
          </a:r>
          <a:r>
            <a:rPr lang="en-US"/>
            <a:t> </a:t>
          </a:r>
          <a:r>
            <a:rPr lang="en-US" err="1"/>
            <a:t>lượt</a:t>
          </a:r>
          <a:r>
            <a:rPr lang="en-US"/>
            <a:t> </a:t>
          </a:r>
          <a:r>
            <a:rPr lang="en-US" err="1"/>
            <a:t>xem</a:t>
          </a:r>
          <a:r>
            <a:rPr lang="en-US"/>
            <a:t>: </a:t>
          </a:r>
          <a:r>
            <a:rPr lang="en-US">
              <a:solidFill>
                <a:srgbClr val="FF0000"/>
              </a:solidFill>
            </a:rPr>
            <a:t>76</a:t>
          </a:r>
        </a:p>
      </dgm:t>
    </dgm:pt>
    <dgm:pt modelId="{75F09D53-33F6-4359-8392-308871420FCC}" type="parTrans" cxnId="{7BCB0C1A-792E-419D-867A-A9F321F90F31}">
      <dgm:prSet/>
      <dgm:spPr/>
      <dgm:t>
        <a:bodyPr/>
        <a:lstStyle/>
        <a:p>
          <a:endParaRPr lang="en-US"/>
        </a:p>
      </dgm:t>
    </dgm:pt>
    <dgm:pt modelId="{38DE851C-17EA-4A11-A170-2E49789E9B9D}" type="sibTrans" cxnId="{7BCB0C1A-792E-419D-867A-A9F321F90F31}">
      <dgm:prSet/>
      <dgm:spPr/>
      <dgm:t>
        <a:bodyPr/>
        <a:lstStyle/>
        <a:p>
          <a:endParaRPr lang="en-US"/>
        </a:p>
      </dgm:t>
    </dgm:pt>
    <dgm:pt modelId="{0C756640-A9B0-4B83-A55A-8A650F6ECC23}">
      <dgm:prSet phldrT="[Text]" custT="1"/>
      <dgm:spPr/>
      <dgm:t>
        <a:bodyPr/>
        <a:lstStyle/>
        <a:p>
          <a:r>
            <a:rPr lang="en-US" sz="2800" err="1">
              <a:latin typeface="Times New Roman" panose="02020603050405020304" pitchFamily="18" charset="0"/>
              <a:cs typeface="Times New Roman" panose="02020603050405020304" pitchFamily="18" charset="0"/>
            </a:rPr>
            <a:t>Câu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hỏi</a:t>
          </a:r>
          <a:endParaRPr lang="en-US" sz="2800">
            <a:latin typeface="Times New Roman" panose="02020603050405020304" pitchFamily="18" charset="0"/>
            <a:cs typeface="Times New Roman" panose="02020603050405020304" pitchFamily="18" charset="0"/>
          </a:endParaRPr>
        </a:p>
      </dgm:t>
    </dgm:pt>
    <dgm:pt modelId="{AB137F81-85C5-4202-A40E-CDA122750AB6}" type="parTrans" cxnId="{B27F5C34-4827-43A8-BC59-C4C5353CA2EC}">
      <dgm:prSet/>
      <dgm:spPr/>
      <dgm:t>
        <a:bodyPr/>
        <a:lstStyle/>
        <a:p>
          <a:endParaRPr lang="en-US"/>
        </a:p>
      </dgm:t>
    </dgm:pt>
    <dgm:pt modelId="{A0A635A3-743D-4446-8982-C082E3D11A05}" type="sibTrans" cxnId="{B27F5C34-4827-43A8-BC59-C4C5353CA2EC}">
      <dgm:prSet/>
      <dgm:spPr/>
      <dgm:t>
        <a:bodyPr/>
        <a:lstStyle/>
        <a:p>
          <a:endParaRPr lang="en-US"/>
        </a:p>
      </dgm:t>
    </dgm:pt>
    <dgm:pt modelId="{EE9879C5-5E12-420C-8EEA-11931FAB9D86}">
      <dgm:prSet phldrT="[Text]"/>
      <dgm:spPr/>
      <dgm:t>
        <a:bodyPr/>
        <a:lstStyle/>
        <a:p>
          <a:r>
            <a:rPr lang="en-US" err="1"/>
            <a:t>Số</a:t>
          </a:r>
          <a:r>
            <a:rPr lang="en-US"/>
            <a:t> </a:t>
          </a:r>
          <a:r>
            <a:rPr lang="en-US" err="1"/>
            <a:t>câu</a:t>
          </a:r>
          <a:r>
            <a:rPr lang="en-US"/>
            <a:t> </a:t>
          </a:r>
          <a:r>
            <a:rPr lang="en-US" err="1"/>
            <a:t>hỏi</a:t>
          </a:r>
          <a:r>
            <a:rPr lang="en-US"/>
            <a:t> </a:t>
          </a:r>
          <a:r>
            <a:rPr lang="en-US" err="1"/>
            <a:t>nhận</a:t>
          </a:r>
          <a:r>
            <a:rPr lang="en-US"/>
            <a:t> </a:t>
          </a:r>
          <a:r>
            <a:rPr lang="en-US" err="1"/>
            <a:t>được</a:t>
          </a:r>
          <a:r>
            <a:rPr lang="en-US"/>
            <a:t>: </a:t>
          </a:r>
          <a:r>
            <a:rPr lang="en-US">
              <a:solidFill>
                <a:srgbClr val="FF0000"/>
              </a:solidFill>
            </a:rPr>
            <a:t>121 câu</a:t>
          </a:r>
        </a:p>
      </dgm:t>
    </dgm:pt>
    <dgm:pt modelId="{76169DB4-E262-4036-B6F4-21C303DC0E35}" type="parTrans" cxnId="{C713FB37-4A9B-4EEF-B4F4-247CD285EBE8}">
      <dgm:prSet/>
      <dgm:spPr/>
      <dgm:t>
        <a:bodyPr/>
        <a:lstStyle/>
        <a:p>
          <a:endParaRPr lang="en-US"/>
        </a:p>
      </dgm:t>
    </dgm:pt>
    <dgm:pt modelId="{CE365B86-8852-44DB-BD5A-6D2999B8691F}" type="sibTrans" cxnId="{C713FB37-4A9B-4EEF-B4F4-247CD285EBE8}">
      <dgm:prSet/>
      <dgm:spPr/>
      <dgm:t>
        <a:bodyPr/>
        <a:lstStyle/>
        <a:p>
          <a:endParaRPr lang="en-US"/>
        </a:p>
      </dgm:t>
    </dgm:pt>
    <dgm:pt modelId="{016E5CA8-B459-4D43-852D-90CA0CD82F8F}">
      <dgm:prSet phldrT="[Text]"/>
      <dgm:spPr/>
      <dgm:t>
        <a:bodyPr/>
        <a:lstStyle/>
        <a:p>
          <a:r>
            <a:rPr lang="en-US" err="1"/>
            <a:t>Số</a:t>
          </a:r>
          <a:r>
            <a:rPr lang="en-US"/>
            <a:t> </a:t>
          </a:r>
          <a:r>
            <a:rPr lang="en-US" err="1"/>
            <a:t>nhận</a:t>
          </a:r>
          <a:r>
            <a:rPr lang="en-US"/>
            <a:t> </a:t>
          </a:r>
          <a:r>
            <a:rPr lang="en-US" err="1"/>
            <a:t>xét</a:t>
          </a:r>
          <a:r>
            <a:rPr lang="en-US"/>
            <a:t>, </a:t>
          </a:r>
          <a:r>
            <a:rPr lang="en-US" err="1"/>
            <a:t>góp</a:t>
          </a:r>
          <a:r>
            <a:rPr lang="en-US"/>
            <a:t> ý: </a:t>
          </a:r>
          <a:r>
            <a:rPr lang="en-US">
              <a:solidFill>
                <a:srgbClr val="FF0000"/>
              </a:solidFill>
            </a:rPr>
            <a:t>50</a:t>
          </a:r>
        </a:p>
      </dgm:t>
    </dgm:pt>
    <dgm:pt modelId="{04775BAF-EC67-498F-83C6-9DA18C93842D}" type="parTrans" cxnId="{AF087CCF-39B9-4322-B374-01816B15DADA}">
      <dgm:prSet/>
      <dgm:spPr/>
      <dgm:t>
        <a:bodyPr/>
        <a:lstStyle/>
        <a:p>
          <a:endParaRPr lang="en-US"/>
        </a:p>
      </dgm:t>
    </dgm:pt>
    <dgm:pt modelId="{54F78E37-D857-4620-9A55-3A9C93937A50}" type="sibTrans" cxnId="{AF087CCF-39B9-4322-B374-01816B15DADA}">
      <dgm:prSet/>
      <dgm:spPr/>
      <dgm:t>
        <a:bodyPr/>
        <a:lstStyle/>
        <a:p>
          <a:endParaRPr lang="en-US"/>
        </a:p>
      </dgm:t>
    </dgm:pt>
    <dgm:pt modelId="{F643A873-3B9B-4685-A25E-80687A73F2CE}">
      <dgm:prSet phldrT="[Text]"/>
      <dgm:spPr/>
      <dgm:t>
        <a:bodyPr/>
        <a:lstStyle/>
        <a:p>
          <a:r>
            <a:rPr lang="en-US" err="1"/>
            <a:t>Số</a:t>
          </a:r>
          <a:r>
            <a:rPr lang="en-US"/>
            <a:t> </a:t>
          </a:r>
          <a:r>
            <a:rPr lang="en-US" err="1"/>
            <a:t>câu</a:t>
          </a:r>
          <a:r>
            <a:rPr lang="en-US"/>
            <a:t> </a:t>
          </a:r>
          <a:r>
            <a:rPr lang="en-US" err="1"/>
            <a:t>trả</a:t>
          </a:r>
          <a:r>
            <a:rPr lang="en-US"/>
            <a:t> </a:t>
          </a:r>
          <a:r>
            <a:rPr lang="en-US" err="1"/>
            <a:t>lời</a:t>
          </a:r>
          <a:r>
            <a:rPr lang="en-US"/>
            <a:t> </a:t>
          </a:r>
          <a:r>
            <a:rPr lang="en-US" err="1"/>
            <a:t>được</a:t>
          </a:r>
          <a:r>
            <a:rPr lang="en-US"/>
            <a:t>: </a:t>
          </a:r>
          <a:r>
            <a:rPr lang="en-US">
              <a:solidFill>
                <a:srgbClr val="FF0000"/>
              </a:solidFill>
            </a:rPr>
            <a:t>115 câu ( 95% )</a:t>
          </a:r>
        </a:p>
      </dgm:t>
    </dgm:pt>
    <dgm:pt modelId="{61132B6F-FCDF-4340-8610-8F6C078DB091}" type="parTrans" cxnId="{80473BBE-9809-47E6-B04C-93E465C4160C}">
      <dgm:prSet/>
      <dgm:spPr/>
      <dgm:t>
        <a:bodyPr/>
        <a:lstStyle/>
        <a:p>
          <a:endParaRPr lang="en-US"/>
        </a:p>
      </dgm:t>
    </dgm:pt>
    <dgm:pt modelId="{934BD77C-4F86-4490-81BE-72E79BC9774A}" type="sibTrans" cxnId="{80473BBE-9809-47E6-B04C-93E465C4160C}">
      <dgm:prSet/>
      <dgm:spPr/>
      <dgm:t>
        <a:bodyPr/>
        <a:lstStyle/>
        <a:p>
          <a:endParaRPr lang="en-US"/>
        </a:p>
      </dgm:t>
    </dgm:pt>
    <dgm:pt modelId="{AAA5034E-621B-4477-BF61-099285FE56CB}" type="pres">
      <dgm:prSet presAssocID="{0D0BBDAB-44E8-4F9A-A8C7-4842F336C3F6}" presName="Name0" presStyleCnt="0">
        <dgm:presLayoutVars>
          <dgm:dir/>
          <dgm:animLvl val="lvl"/>
          <dgm:resizeHandles val="exact"/>
        </dgm:presLayoutVars>
      </dgm:prSet>
      <dgm:spPr/>
      <dgm:t>
        <a:bodyPr/>
        <a:lstStyle/>
        <a:p>
          <a:endParaRPr lang="en-US"/>
        </a:p>
      </dgm:t>
    </dgm:pt>
    <dgm:pt modelId="{76D459CD-B6A2-45E5-8712-6EB9E836381F}" type="pres">
      <dgm:prSet presAssocID="{F091185B-5214-48A9-BBCA-A0B6CF8A156B}" presName="linNode" presStyleCnt="0"/>
      <dgm:spPr/>
    </dgm:pt>
    <dgm:pt modelId="{139A6089-8AD9-4640-BC9B-883FB150A20A}" type="pres">
      <dgm:prSet presAssocID="{F091185B-5214-48A9-BBCA-A0B6CF8A156B}" presName="parentText" presStyleLbl="node1" presStyleIdx="0" presStyleCnt="3" custScaleX="737436" custScaleY="89362" custLinFactNeighborX="-6606" custLinFactNeighborY="638">
        <dgm:presLayoutVars>
          <dgm:chMax val="1"/>
          <dgm:bulletEnabled val="1"/>
        </dgm:presLayoutVars>
      </dgm:prSet>
      <dgm:spPr/>
      <dgm:t>
        <a:bodyPr/>
        <a:lstStyle/>
        <a:p>
          <a:endParaRPr lang="en-US"/>
        </a:p>
      </dgm:t>
    </dgm:pt>
    <dgm:pt modelId="{6B4677C5-F2E2-48E6-80B3-9C16894CA417}" type="pres">
      <dgm:prSet presAssocID="{F091185B-5214-48A9-BBCA-A0B6CF8A156B}" presName="descendantText" presStyleLbl="alignAccFollowNode1" presStyleIdx="0" presStyleCnt="3" custScaleX="2000000" custLinFactNeighborX="256" custLinFactNeighborY="-1595">
        <dgm:presLayoutVars>
          <dgm:bulletEnabled val="1"/>
        </dgm:presLayoutVars>
      </dgm:prSet>
      <dgm:spPr/>
      <dgm:t>
        <a:bodyPr/>
        <a:lstStyle/>
        <a:p>
          <a:endParaRPr lang="en-US"/>
        </a:p>
      </dgm:t>
    </dgm:pt>
    <dgm:pt modelId="{672041B7-31C9-4E8D-900F-35E138330C4D}" type="pres">
      <dgm:prSet presAssocID="{8C0512CA-904C-4D8F-9FD9-06B945A2136C}" presName="sp" presStyleCnt="0"/>
      <dgm:spPr/>
    </dgm:pt>
    <dgm:pt modelId="{B4C343BF-B832-451D-8FD3-B07069823BE0}" type="pres">
      <dgm:prSet presAssocID="{86889599-98BE-4AB1-815C-DC3E8AF661A3}" presName="linNode" presStyleCnt="0"/>
      <dgm:spPr/>
    </dgm:pt>
    <dgm:pt modelId="{6F953BAE-1274-49BD-BABC-0752CBF3F8FC}" type="pres">
      <dgm:prSet presAssocID="{86889599-98BE-4AB1-815C-DC3E8AF661A3}" presName="parentText" presStyleLbl="node1" presStyleIdx="1" presStyleCnt="3" custScaleX="447379" custScaleY="82665">
        <dgm:presLayoutVars>
          <dgm:chMax val="1"/>
          <dgm:bulletEnabled val="1"/>
        </dgm:presLayoutVars>
      </dgm:prSet>
      <dgm:spPr/>
      <dgm:t>
        <a:bodyPr/>
        <a:lstStyle/>
        <a:p>
          <a:endParaRPr lang="en-US"/>
        </a:p>
      </dgm:t>
    </dgm:pt>
    <dgm:pt modelId="{AD4E8C2F-79C2-4005-8350-E0789C5E7215}" type="pres">
      <dgm:prSet presAssocID="{86889599-98BE-4AB1-815C-DC3E8AF661A3}" presName="descendantText" presStyleLbl="alignAccFollowNode1" presStyleIdx="1" presStyleCnt="3" custScaleX="1193666" custLinFactNeighborX="1645" custLinFactNeighborY="3291">
        <dgm:presLayoutVars>
          <dgm:bulletEnabled val="1"/>
        </dgm:presLayoutVars>
      </dgm:prSet>
      <dgm:spPr/>
      <dgm:t>
        <a:bodyPr/>
        <a:lstStyle/>
        <a:p>
          <a:endParaRPr lang="en-US"/>
        </a:p>
      </dgm:t>
    </dgm:pt>
    <dgm:pt modelId="{5D66D86B-CB74-413E-B34B-C94322711DB3}" type="pres">
      <dgm:prSet presAssocID="{C26BA7A7-4AD6-4464-A015-7573D8AB56A8}" presName="sp" presStyleCnt="0"/>
      <dgm:spPr/>
    </dgm:pt>
    <dgm:pt modelId="{AF840E4E-56A5-46BE-B8DD-A285FEDDF083}" type="pres">
      <dgm:prSet presAssocID="{0C756640-A9B0-4B83-A55A-8A650F6ECC23}" presName="linNode" presStyleCnt="0"/>
      <dgm:spPr/>
    </dgm:pt>
    <dgm:pt modelId="{5215F032-E4DE-4687-A0F2-6A3F35E02402}" type="pres">
      <dgm:prSet presAssocID="{0C756640-A9B0-4B83-A55A-8A650F6ECC23}" presName="parentText" presStyleLbl="node1" presStyleIdx="2" presStyleCnt="3" custScaleX="766418" custLinFactNeighborX="-10854" custLinFactNeighborY="2015">
        <dgm:presLayoutVars>
          <dgm:chMax val="1"/>
          <dgm:bulletEnabled val="1"/>
        </dgm:presLayoutVars>
      </dgm:prSet>
      <dgm:spPr/>
      <dgm:t>
        <a:bodyPr/>
        <a:lstStyle/>
        <a:p>
          <a:endParaRPr lang="en-US"/>
        </a:p>
      </dgm:t>
    </dgm:pt>
    <dgm:pt modelId="{9C9FF6CD-6EC6-44B5-AC8C-F37F2DCF4938}" type="pres">
      <dgm:prSet presAssocID="{0C756640-A9B0-4B83-A55A-8A650F6ECC23}" presName="descendantText" presStyleLbl="alignAccFollowNode1" presStyleIdx="2" presStyleCnt="3" custScaleX="2000000">
        <dgm:presLayoutVars>
          <dgm:bulletEnabled val="1"/>
        </dgm:presLayoutVars>
      </dgm:prSet>
      <dgm:spPr/>
      <dgm:t>
        <a:bodyPr/>
        <a:lstStyle/>
        <a:p>
          <a:endParaRPr lang="en-US"/>
        </a:p>
      </dgm:t>
    </dgm:pt>
  </dgm:ptLst>
  <dgm:cxnLst>
    <dgm:cxn modelId="{EC9700FC-DC80-4612-87FE-047878236F7A}" type="presOf" srcId="{227903EB-D97B-42BF-BA44-A0A31FE14D2A}" destId="{6B4677C5-F2E2-48E6-80B3-9C16894CA417}" srcOrd="0" destOrd="0" presId="urn:microsoft.com/office/officeart/2005/8/layout/vList5"/>
    <dgm:cxn modelId="{7BCB0C1A-792E-419D-867A-A9F321F90F31}" srcId="{86889599-98BE-4AB1-815C-DC3E8AF661A3}" destId="{0AE111E5-9DB1-4DF3-8BD2-0B67E3AC86BE}" srcOrd="1" destOrd="0" parTransId="{75F09D53-33F6-4359-8392-308871420FCC}" sibTransId="{38DE851C-17EA-4A11-A170-2E49789E9B9D}"/>
    <dgm:cxn modelId="{FD9ADDDB-714A-405B-AAE4-F3D187B43449}" srcId="{F091185B-5214-48A9-BBCA-A0B6CF8A156B}" destId="{227903EB-D97B-42BF-BA44-A0A31FE14D2A}" srcOrd="0" destOrd="0" parTransId="{975C3425-F1AE-431B-8A8B-F01FDE79CF56}" sibTransId="{4FAA4A4D-24D3-48DD-8E54-BDC57120C800}"/>
    <dgm:cxn modelId="{31CE1707-0CF0-466B-8AEF-8A44B45580BB}" type="presOf" srcId="{F643A873-3B9B-4685-A25E-80687A73F2CE}" destId="{9C9FF6CD-6EC6-44B5-AC8C-F37F2DCF4938}" srcOrd="0" destOrd="2" presId="urn:microsoft.com/office/officeart/2005/8/layout/vList5"/>
    <dgm:cxn modelId="{3770BA1C-5B09-42AC-822F-5BCB63DC525C}" type="presOf" srcId="{86889599-98BE-4AB1-815C-DC3E8AF661A3}" destId="{6F953BAE-1274-49BD-BABC-0752CBF3F8FC}" srcOrd="0" destOrd="0" presId="urn:microsoft.com/office/officeart/2005/8/layout/vList5"/>
    <dgm:cxn modelId="{9841DFCF-BE44-4EB3-AC06-52FF1EF44D36}" srcId="{0D0BBDAB-44E8-4F9A-A8C7-4842F336C3F6}" destId="{F091185B-5214-48A9-BBCA-A0B6CF8A156B}" srcOrd="0" destOrd="0" parTransId="{4472DF40-EC83-432B-9878-918ED060C7DE}" sibTransId="{8C0512CA-904C-4D8F-9FD9-06B945A2136C}"/>
    <dgm:cxn modelId="{AF087CCF-39B9-4322-B374-01816B15DADA}" srcId="{0C756640-A9B0-4B83-A55A-8A650F6ECC23}" destId="{016E5CA8-B459-4D43-852D-90CA0CD82F8F}" srcOrd="1" destOrd="0" parTransId="{04775BAF-EC67-498F-83C6-9DA18C93842D}" sibTransId="{54F78E37-D857-4620-9A55-3A9C93937A50}"/>
    <dgm:cxn modelId="{77543A64-4E14-4D79-9123-F7955343D3CC}" srcId="{0D0BBDAB-44E8-4F9A-A8C7-4842F336C3F6}" destId="{86889599-98BE-4AB1-815C-DC3E8AF661A3}" srcOrd="1" destOrd="0" parTransId="{6BA584FB-C592-43B3-AAA0-6FD20243D79B}" sibTransId="{C26BA7A7-4AD6-4464-A015-7573D8AB56A8}"/>
    <dgm:cxn modelId="{C713FB37-4A9B-4EEF-B4F4-247CD285EBE8}" srcId="{0C756640-A9B0-4B83-A55A-8A650F6ECC23}" destId="{EE9879C5-5E12-420C-8EEA-11931FAB9D86}" srcOrd="0" destOrd="0" parTransId="{76169DB4-E262-4036-B6F4-21C303DC0E35}" sibTransId="{CE365B86-8852-44DB-BD5A-6D2999B8691F}"/>
    <dgm:cxn modelId="{6C2AC4F4-C318-457A-9E77-789328141805}" type="presOf" srcId="{0D0BBDAB-44E8-4F9A-A8C7-4842F336C3F6}" destId="{AAA5034E-621B-4477-BF61-099285FE56CB}" srcOrd="0" destOrd="0" presId="urn:microsoft.com/office/officeart/2005/8/layout/vList5"/>
    <dgm:cxn modelId="{7DAFD388-002F-47FB-8385-6F58D9073EAA}" srcId="{86889599-98BE-4AB1-815C-DC3E8AF661A3}" destId="{6FEA81E7-7132-4AD3-AF12-481E33F2AE84}" srcOrd="0" destOrd="0" parTransId="{C3739331-8C42-47AA-B6FF-CA67475397DA}" sibTransId="{EA0BD874-D5F1-4802-A5A8-822CF0255FA7}"/>
    <dgm:cxn modelId="{049D7AB8-BD7B-4B68-A57B-7765793786BF}" type="presOf" srcId="{6FEA81E7-7132-4AD3-AF12-481E33F2AE84}" destId="{AD4E8C2F-79C2-4005-8350-E0789C5E7215}" srcOrd="0" destOrd="0" presId="urn:microsoft.com/office/officeart/2005/8/layout/vList5"/>
    <dgm:cxn modelId="{80473BBE-9809-47E6-B04C-93E465C4160C}" srcId="{0C756640-A9B0-4B83-A55A-8A650F6ECC23}" destId="{F643A873-3B9B-4685-A25E-80687A73F2CE}" srcOrd="2" destOrd="0" parTransId="{61132B6F-FCDF-4340-8610-8F6C078DB091}" sibTransId="{934BD77C-4F86-4490-81BE-72E79BC9774A}"/>
    <dgm:cxn modelId="{7BB85230-D7D2-440A-BE6A-F68831A06124}" type="presOf" srcId="{0C756640-A9B0-4B83-A55A-8A650F6ECC23}" destId="{5215F032-E4DE-4687-A0F2-6A3F35E02402}" srcOrd="0" destOrd="0" presId="urn:microsoft.com/office/officeart/2005/8/layout/vList5"/>
    <dgm:cxn modelId="{857845E7-5AAC-4BDC-9051-833CA61EBDFD}" type="presOf" srcId="{016E5CA8-B459-4D43-852D-90CA0CD82F8F}" destId="{9C9FF6CD-6EC6-44B5-AC8C-F37F2DCF4938}" srcOrd="0" destOrd="1" presId="urn:microsoft.com/office/officeart/2005/8/layout/vList5"/>
    <dgm:cxn modelId="{B5751D76-F757-4479-9174-68E821E5BA8F}" type="presOf" srcId="{0AE111E5-9DB1-4DF3-8BD2-0B67E3AC86BE}" destId="{AD4E8C2F-79C2-4005-8350-E0789C5E7215}" srcOrd="0" destOrd="1" presId="urn:microsoft.com/office/officeart/2005/8/layout/vList5"/>
    <dgm:cxn modelId="{B27F5C34-4827-43A8-BC59-C4C5353CA2EC}" srcId="{0D0BBDAB-44E8-4F9A-A8C7-4842F336C3F6}" destId="{0C756640-A9B0-4B83-A55A-8A650F6ECC23}" srcOrd="2" destOrd="0" parTransId="{AB137F81-85C5-4202-A40E-CDA122750AB6}" sibTransId="{A0A635A3-743D-4446-8982-C082E3D11A05}"/>
    <dgm:cxn modelId="{525495D8-76F9-43AD-9903-A90797F3C06B}" type="presOf" srcId="{EE9879C5-5E12-420C-8EEA-11931FAB9D86}" destId="{9C9FF6CD-6EC6-44B5-AC8C-F37F2DCF4938}" srcOrd="0" destOrd="0" presId="urn:microsoft.com/office/officeart/2005/8/layout/vList5"/>
    <dgm:cxn modelId="{4602031D-4099-437C-A22E-12B12C05848D}" type="presOf" srcId="{F091185B-5214-48A9-BBCA-A0B6CF8A156B}" destId="{139A6089-8AD9-4640-BC9B-883FB150A20A}" srcOrd="0" destOrd="0" presId="urn:microsoft.com/office/officeart/2005/8/layout/vList5"/>
    <dgm:cxn modelId="{F2A158AA-80F6-4E84-9023-FCD82545E11B}" type="presOf" srcId="{472072ED-9535-4A3D-A06D-E74446352DDD}" destId="{6B4677C5-F2E2-48E6-80B3-9C16894CA417}" srcOrd="0" destOrd="1" presId="urn:microsoft.com/office/officeart/2005/8/layout/vList5"/>
    <dgm:cxn modelId="{933A84AA-5664-4943-B500-3F8BB5CDA37A}" srcId="{F091185B-5214-48A9-BBCA-A0B6CF8A156B}" destId="{472072ED-9535-4A3D-A06D-E74446352DDD}" srcOrd="1" destOrd="0" parTransId="{E7E97A86-60C0-439C-AE62-8C51BC0E6A95}" sibTransId="{5D6EE5D8-7FE4-4CF2-B1C6-678882A85F73}"/>
    <dgm:cxn modelId="{305B2E55-0902-4525-9B91-92994708E31A}" type="presParOf" srcId="{AAA5034E-621B-4477-BF61-099285FE56CB}" destId="{76D459CD-B6A2-45E5-8712-6EB9E836381F}" srcOrd="0" destOrd="0" presId="urn:microsoft.com/office/officeart/2005/8/layout/vList5"/>
    <dgm:cxn modelId="{C0433FA8-1E70-47E6-9249-958560A636B0}" type="presParOf" srcId="{76D459CD-B6A2-45E5-8712-6EB9E836381F}" destId="{139A6089-8AD9-4640-BC9B-883FB150A20A}" srcOrd="0" destOrd="0" presId="urn:microsoft.com/office/officeart/2005/8/layout/vList5"/>
    <dgm:cxn modelId="{4CC13C15-C49E-419D-9304-B72859AD7E7B}" type="presParOf" srcId="{76D459CD-B6A2-45E5-8712-6EB9E836381F}" destId="{6B4677C5-F2E2-48E6-80B3-9C16894CA417}" srcOrd="1" destOrd="0" presId="urn:microsoft.com/office/officeart/2005/8/layout/vList5"/>
    <dgm:cxn modelId="{815ECF8D-E7FF-4C66-983F-51B6F383CD60}" type="presParOf" srcId="{AAA5034E-621B-4477-BF61-099285FE56CB}" destId="{672041B7-31C9-4E8D-900F-35E138330C4D}" srcOrd="1" destOrd="0" presId="urn:microsoft.com/office/officeart/2005/8/layout/vList5"/>
    <dgm:cxn modelId="{2B597218-19E2-4156-95FA-C0341A20BFF3}" type="presParOf" srcId="{AAA5034E-621B-4477-BF61-099285FE56CB}" destId="{B4C343BF-B832-451D-8FD3-B07069823BE0}" srcOrd="2" destOrd="0" presId="urn:microsoft.com/office/officeart/2005/8/layout/vList5"/>
    <dgm:cxn modelId="{D6D76E4D-5167-46E0-A8A9-36A98A136587}" type="presParOf" srcId="{B4C343BF-B832-451D-8FD3-B07069823BE0}" destId="{6F953BAE-1274-49BD-BABC-0752CBF3F8FC}" srcOrd="0" destOrd="0" presId="urn:microsoft.com/office/officeart/2005/8/layout/vList5"/>
    <dgm:cxn modelId="{6183DB91-A4D3-4FCE-B21D-522F6DF4B9F6}" type="presParOf" srcId="{B4C343BF-B832-451D-8FD3-B07069823BE0}" destId="{AD4E8C2F-79C2-4005-8350-E0789C5E7215}" srcOrd="1" destOrd="0" presId="urn:microsoft.com/office/officeart/2005/8/layout/vList5"/>
    <dgm:cxn modelId="{374BE026-BD81-44D4-9E9A-43CB8939D927}" type="presParOf" srcId="{AAA5034E-621B-4477-BF61-099285FE56CB}" destId="{5D66D86B-CB74-413E-B34B-C94322711DB3}" srcOrd="3" destOrd="0" presId="urn:microsoft.com/office/officeart/2005/8/layout/vList5"/>
    <dgm:cxn modelId="{CA33A34A-CD5C-4001-BE6F-F2BAC1E5A549}" type="presParOf" srcId="{AAA5034E-621B-4477-BF61-099285FE56CB}" destId="{AF840E4E-56A5-46BE-B8DD-A285FEDDF083}" srcOrd="4" destOrd="0" presId="urn:microsoft.com/office/officeart/2005/8/layout/vList5"/>
    <dgm:cxn modelId="{9F9A1E64-6623-4801-B2B0-D333C6094F0E}" type="presParOf" srcId="{AF840E4E-56A5-46BE-B8DD-A285FEDDF083}" destId="{5215F032-E4DE-4687-A0F2-6A3F35E02402}" srcOrd="0" destOrd="0" presId="urn:microsoft.com/office/officeart/2005/8/layout/vList5"/>
    <dgm:cxn modelId="{86E449FF-0A74-4D70-984B-64C49997D12A}" type="presParOf" srcId="{AF840E4E-56A5-46BE-B8DD-A285FEDDF083}" destId="{9C9FF6CD-6EC6-44B5-AC8C-F37F2DCF493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69F2D1-2E9C-41D8-9C66-EB2E637A97B1}">
      <dsp:nvSpPr>
        <dsp:cNvPr id="0" name=""/>
        <dsp:cNvSpPr/>
      </dsp:nvSpPr>
      <dsp:spPr>
        <a:xfrm>
          <a:off x="2587298" y="319134"/>
          <a:ext cx="2705676" cy="27056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5735AD-EBA1-4C3D-9AB5-521CB65AB417}">
      <dsp:nvSpPr>
        <dsp:cNvPr id="0" name=""/>
        <dsp:cNvSpPr/>
      </dsp:nvSpPr>
      <dsp:spPr>
        <a:xfrm>
          <a:off x="2818264" y="769303"/>
          <a:ext cx="2104565" cy="21045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7962E-DB01-47B8-91B2-3A9CF68A2CDC}">
      <dsp:nvSpPr>
        <dsp:cNvPr id="0" name=""/>
        <dsp:cNvSpPr/>
      </dsp:nvSpPr>
      <dsp:spPr>
        <a:xfrm>
          <a:off x="3068634" y="1198486"/>
          <a:ext cx="1503454" cy="15034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369B9C-B55B-4667-9ECB-D9E2CC737C0F}">
      <dsp:nvSpPr>
        <dsp:cNvPr id="0" name=""/>
        <dsp:cNvSpPr/>
      </dsp:nvSpPr>
      <dsp:spPr>
        <a:xfrm>
          <a:off x="3340090" y="1586347"/>
          <a:ext cx="901892" cy="901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9D4272-1A8D-4111-9B77-BBB87C14B786}">
      <dsp:nvSpPr>
        <dsp:cNvPr id="0" name=""/>
        <dsp:cNvSpPr/>
      </dsp:nvSpPr>
      <dsp:spPr>
        <a:xfrm>
          <a:off x="3590950" y="2062510"/>
          <a:ext cx="300781" cy="300781"/>
        </a:xfrm>
        <a:prstGeom prst="ellipse">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sp>
    <dsp:sp modelId="{E5F203A0-B60C-4C79-9CBC-4205CCAAA770}">
      <dsp:nvSpPr>
        <dsp:cNvPr id="0" name=""/>
        <dsp:cNvSpPr/>
      </dsp:nvSpPr>
      <dsp:spPr>
        <a:xfrm>
          <a:off x="5742798" y="79573"/>
          <a:ext cx="4701221" cy="47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33020" rIns="33020" bIns="33020" numCol="1" spcCol="1270" anchor="ctr" anchorCtr="0">
          <a:noAutofit/>
        </a:bodyPr>
        <a:lstStyle/>
        <a:p>
          <a:pPr lvl="0" algn="l" defTabSz="1155700">
            <a:lnSpc>
              <a:spcPct val="90000"/>
            </a:lnSpc>
            <a:spcBef>
              <a:spcPct val="0"/>
            </a:spcBef>
            <a:spcAft>
              <a:spcPct val="35000"/>
            </a:spcAft>
          </a:pPr>
          <a14:m xmlns:a14="http://schemas.microsoft.com/office/drawing/2010/main">
            <m:oMath xmlns:m="http://schemas.openxmlformats.org/officeDocument/2006/math">
              <m:r>
                <a:rPr lang="en-US" sz="2600" b="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m:t>
              </m:r>
              <m:r>
                <a:rPr lang="en-US" sz="2600" b="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𝑀</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ọ</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𝑖</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b="1" i="1" kern="1200"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𝒍</m:t>
              </m:r>
              <m:r>
                <a:rPr lang="en-US" sz="2600" b="1" i="1" kern="1200"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ệ</m:t>
              </m:r>
              <m:r>
                <a:rPr lang="en-US" sz="2600" b="1" i="1" kern="1200"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𝒏𝒉</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đượ</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𝑐</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𝑡h</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ự</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𝑐</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h𝑖</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ệ</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𝑛</m:t>
              </m:r>
            </m:oMath>
          </a14:m>
          <a:r>
            <a:rPr lang="en-US" sz="2600"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en-US" sz="2600" kern="1200">
            <a:latin typeface="Times New Roman" panose="02020603050405020304" pitchFamily="18" charset="0"/>
            <a:cs typeface="Times New Roman" panose="02020603050405020304" pitchFamily="18" charset="0"/>
          </a:endParaRPr>
        </a:p>
      </dsp:txBody>
      <dsp:txXfrm>
        <a:off x="5742798" y="79573"/>
        <a:ext cx="4701221" cy="477642"/>
      </dsp:txXfrm>
    </dsp:sp>
    <dsp:sp modelId="{14549D2F-5710-439E-8DA6-5EA1699ECE02}">
      <dsp:nvSpPr>
        <dsp:cNvPr id="0" name=""/>
        <dsp:cNvSpPr/>
      </dsp:nvSpPr>
      <dsp:spPr>
        <a:xfrm>
          <a:off x="5336122" y="353902"/>
          <a:ext cx="3382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8A863-D09F-483D-9E4F-C3AACD73C5D3}">
      <dsp:nvSpPr>
        <dsp:cNvPr id="0" name=""/>
        <dsp:cNvSpPr/>
      </dsp:nvSpPr>
      <dsp:spPr>
        <a:xfrm rot="5400000">
          <a:off x="3679218" y="456757"/>
          <a:ext cx="1785746" cy="146332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EB8565-6695-4917-A190-6BE8553F890D}">
      <dsp:nvSpPr>
        <dsp:cNvPr id="0" name=""/>
        <dsp:cNvSpPr/>
      </dsp:nvSpPr>
      <dsp:spPr>
        <a:xfrm>
          <a:off x="5868592" y="592347"/>
          <a:ext cx="4896395" cy="47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33020" rIns="33020" bIns="33020" numCol="1" spcCol="1270" anchor="ctr" anchorCtr="0">
          <a:noAutofit/>
        </a:bodyPr>
        <a:lstStyle/>
        <a:p>
          <a:pPr lvl="0" algn="l" defTabSz="1155700">
            <a:lnSpc>
              <a:spcPct val="90000"/>
            </a:lnSpc>
            <a:spcBef>
              <a:spcPct val="0"/>
            </a:spcBef>
            <a:spcAft>
              <a:spcPct val="35000"/>
            </a:spcAft>
          </a:pPr>
          <a:r>
            <a:rPr lang="en-US" sz="2600" kern="12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kern="12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điều kiện</a:t>
          </a:r>
          <a:r>
            <a:rPr lang="en-US" sz="2600" kern="12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600"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a:t>
          </a:r>
          <a:r>
            <a:rPr lang="en-US" sz="2600" b="1"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 tra</a:t>
          </a:r>
          <a:endParaRPr lang="en-US" sz="2600" kern="1200">
            <a:latin typeface="Times New Roman" panose="02020603050405020304" pitchFamily="18" charset="0"/>
            <a:cs typeface="Times New Roman" panose="02020603050405020304" pitchFamily="18" charset="0"/>
          </a:endParaRPr>
        </a:p>
      </dsp:txBody>
      <dsp:txXfrm>
        <a:off x="5868592" y="592347"/>
        <a:ext cx="4896395" cy="477642"/>
      </dsp:txXfrm>
    </dsp:sp>
    <dsp:sp modelId="{9469C68B-EA8E-4EC8-93BF-5EB7BC756B7D}">
      <dsp:nvSpPr>
        <dsp:cNvPr id="0" name=""/>
        <dsp:cNvSpPr/>
      </dsp:nvSpPr>
      <dsp:spPr>
        <a:xfrm>
          <a:off x="5336122" y="858962"/>
          <a:ext cx="3382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5AE753-D024-4327-A75A-40BDFB326A0D}">
      <dsp:nvSpPr>
        <dsp:cNvPr id="0" name=""/>
        <dsp:cNvSpPr/>
      </dsp:nvSpPr>
      <dsp:spPr>
        <a:xfrm rot="5400000">
          <a:off x="3971739" y="981799"/>
          <a:ext cx="1486859" cy="1240101"/>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558F70-CAD4-4BC5-94D8-116895DB85E1}">
      <dsp:nvSpPr>
        <dsp:cNvPr id="0" name=""/>
        <dsp:cNvSpPr/>
      </dsp:nvSpPr>
      <dsp:spPr>
        <a:xfrm>
          <a:off x="6031345" y="1097134"/>
          <a:ext cx="5469444" cy="47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33020" rIns="33020" bIns="33020" numCol="1" spcCol="1270" anchor="ctr" anchorCtr="0">
          <a:noAutofit/>
        </a:bodyPr>
        <a:lstStyle/>
        <a:p>
          <a:pPr lvl="0" algn="l" defTabSz="1155700">
            <a:lnSpc>
              <a:spcPct val="90000"/>
            </a:lnSpc>
            <a:spcBef>
              <a:spcPct val="0"/>
            </a:spcBef>
            <a:spcAft>
              <a:spcPct val="35000"/>
            </a:spcAft>
          </a:pPr>
          <a:r>
            <a:rPr lang="en-US" sz="2600" kern="12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kern="12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chu trình </a:t>
          </a:r>
          <a:r>
            <a:rPr lang="en-US" sz="2600"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duyệt qua</a:t>
          </a:r>
          <a:endParaRPr lang="en-US" sz="2600" kern="1200">
            <a:latin typeface="Times New Roman" panose="02020603050405020304" pitchFamily="18" charset="0"/>
            <a:cs typeface="Times New Roman" panose="02020603050405020304" pitchFamily="18" charset="0"/>
          </a:endParaRPr>
        </a:p>
      </dsp:txBody>
      <dsp:txXfrm>
        <a:off x="6031345" y="1097134"/>
        <a:ext cx="5469444" cy="477642"/>
      </dsp:txXfrm>
    </dsp:sp>
    <dsp:sp modelId="{C7C246DD-C41C-44C4-9B60-8081B0DC72BB}">
      <dsp:nvSpPr>
        <dsp:cNvPr id="0" name=""/>
        <dsp:cNvSpPr/>
      </dsp:nvSpPr>
      <dsp:spPr>
        <a:xfrm>
          <a:off x="5336122" y="1364021"/>
          <a:ext cx="3382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15EE14-7EDD-49E8-9E77-BD8E5389D197}">
      <dsp:nvSpPr>
        <dsp:cNvPr id="0" name=""/>
        <dsp:cNvSpPr/>
      </dsp:nvSpPr>
      <dsp:spPr>
        <a:xfrm rot="5400000">
          <a:off x="4229049" y="1429409"/>
          <a:ext cx="1172459" cy="104168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15B6FE-E353-4070-AD70-35F9DB6AC184}">
      <dsp:nvSpPr>
        <dsp:cNvPr id="0" name=""/>
        <dsp:cNvSpPr/>
      </dsp:nvSpPr>
      <dsp:spPr>
        <a:xfrm>
          <a:off x="5674331" y="1619437"/>
          <a:ext cx="1352838" cy="47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lvl="0" algn="l" defTabSz="1244600">
            <a:lnSpc>
              <a:spcPct val="90000"/>
            </a:lnSpc>
            <a:spcBef>
              <a:spcPct val="0"/>
            </a:spcBef>
            <a:spcAft>
              <a:spcPct val="35000"/>
            </a:spcAft>
          </a:pPr>
          <a:endParaRPr lang="en-US" sz="2800" kern="1200"/>
        </a:p>
      </dsp:txBody>
      <dsp:txXfrm>
        <a:off x="5674331" y="1619437"/>
        <a:ext cx="1352838" cy="477642"/>
      </dsp:txXfrm>
    </dsp:sp>
    <dsp:sp modelId="{50106B60-5DDC-4C91-BC6E-82DC12755BD3}">
      <dsp:nvSpPr>
        <dsp:cNvPr id="0" name=""/>
        <dsp:cNvSpPr/>
      </dsp:nvSpPr>
      <dsp:spPr>
        <a:xfrm>
          <a:off x="5336122" y="1858258"/>
          <a:ext cx="3382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8D1AD3-96EC-4CA2-90BB-94B5F7A30845}">
      <dsp:nvSpPr>
        <dsp:cNvPr id="0" name=""/>
        <dsp:cNvSpPr/>
      </dsp:nvSpPr>
      <dsp:spPr>
        <a:xfrm rot="5400000">
          <a:off x="4485186" y="1902000"/>
          <a:ext cx="894677" cy="807193"/>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C6EFE8-C1E8-488E-B9DD-00D5B97D6F26}">
      <dsp:nvSpPr>
        <dsp:cNvPr id="0" name=""/>
        <dsp:cNvSpPr/>
      </dsp:nvSpPr>
      <dsp:spPr>
        <a:xfrm>
          <a:off x="5674331" y="2099244"/>
          <a:ext cx="1352838" cy="47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lvl="0" algn="l" defTabSz="1244600">
            <a:lnSpc>
              <a:spcPct val="90000"/>
            </a:lnSpc>
            <a:spcBef>
              <a:spcPct val="0"/>
            </a:spcBef>
            <a:spcAft>
              <a:spcPct val="35000"/>
            </a:spcAft>
          </a:pPr>
          <a:endParaRPr lang="en-US" sz="2800" kern="1200"/>
        </a:p>
      </dsp:txBody>
      <dsp:txXfrm>
        <a:off x="5674331" y="2099244"/>
        <a:ext cx="1352838" cy="477642"/>
      </dsp:txXfrm>
    </dsp:sp>
    <dsp:sp modelId="{F4C73CA2-6C87-4923-A053-EDB9278A0A99}">
      <dsp:nvSpPr>
        <dsp:cNvPr id="0" name=""/>
        <dsp:cNvSpPr/>
      </dsp:nvSpPr>
      <dsp:spPr>
        <a:xfrm>
          <a:off x="5336122" y="2338065"/>
          <a:ext cx="3382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F3D4E1-B4AA-47B9-AA94-DAC31C7531CC}">
      <dsp:nvSpPr>
        <dsp:cNvPr id="0" name=""/>
        <dsp:cNvSpPr/>
      </dsp:nvSpPr>
      <dsp:spPr>
        <a:xfrm rot="5400000">
          <a:off x="4549547" y="2171430"/>
          <a:ext cx="631324" cy="586229"/>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7C08-8C13-4D72-9AE9-772248B089B7}">
      <dsp:nvSpPr>
        <dsp:cNvPr id="0" name=""/>
        <dsp:cNvSpPr/>
      </dsp:nvSpPr>
      <dsp:spPr>
        <a:xfrm>
          <a:off x="-4884662" y="-748545"/>
          <a:ext cx="5817703" cy="5817703"/>
        </a:xfrm>
        <a:prstGeom prst="blockArc">
          <a:avLst>
            <a:gd name="adj1" fmla="val 18900000"/>
            <a:gd name="adj2" fmla="val 2700000"/>
            <a:gd name="adj3" fmla="val 37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ED99CA-68F5-4D01-8B58-EA0AB4A87977}">
      <dsp:nvSpPr>
        <dsp:cNvPr id="0" name=""/>
        <dsp:cNvSpPr/>
      </dsp:nvSpPr>
      <dsp:spPr>
        <a:xfrm>
          <a:off x="464165" y="300989"/>
          <a:ext cx="9590909" cy="540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823" tIns="53340" rIns="53340" bIns="53340" numCol="1" spcCol="1270" anchor="ctr" anchorCtr="0">
          <a:noAutofit/>
        </a:bodyPr>
        <a:lstStyle/>
        <a:p>
          <a:pPr lvl="0" algn="l" defTabSz="933450">
            <a:lnSpc>
              <a:spcPct val="90000"/>
            </a:lnSpc>
            <a:spcBef>
              <a:spcPct val="0"/>
            </a:spcBef>
            <a:spcAft>
              <a:spcPct val="35000"/>
            </a:spcAft>
          </a:pPr>
          <a:r>
            <a:rPr lang="en-US" sz="2100" kern="1200" smtClean="0">
              <a:solidFill>
                <a:schemeClr val="bg1"/>
              </a:solidFill>
              <a:latin typeface="Times New Roman" panose="02020603050405020304" pitchFamily="18" charset="0"/>
              <a:cs typeface="Times New Roman" panose="02020603050405020304" pitchFamily="18" charset="0"/>
            </a:rPr>
            <a:t>Không đủ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khả năng </a:t>
          </a:r>
          <a:r>
            <a:rPr lang="en-US" sz="2100" kern="1200" smtClean="0">
              <a:solidFill>
                <a:schemeClr val="bg1"/>
              </a:solidFill>
              <a:latin typeface="Times New Roman" panose="02020603050405020304" pitchFamily="18" charset="0"/>
              <a:cs typeface="Times New Roman" panose="02020603050405020304" pitchFamily="18" charset="0"/>
            </a:rPr>
            <a:t>kiểm thử hết các đường thi hành vì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số lượng quá nhiều</a:t>
          </a:r>
          <a:endParaRPr lang="en-US" sz="2100" kern="1200"/>
        </a:p>
      </dsp:txBody>
      <dsp:txXfrm>
        <a:off x="464165" y="300989"/>
        <a:ext cx="9590909" cy="540249"/>
      </dsp:txXfrm>
    </dsp:sp>
    <dsp:sp modelId="{356A1B20-655F-482F-864D-FA95199CF626}">
      <dsp:nvSpPr>
        <dsp:cNvPr id="0" name=""/>
        <dsp:cNvSpPr/>
      </dsp:nvSpPr>
      <dsp:spPr>
        <a:xfrm>
          <a:off x="70594" y="202420"/>
          <a:ext cx="675311" cy="6753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CCE882-D63F-460F-81B0-91640336AC64}">
      <dsp:nvSpPr>
        <dsp:cNvPr id="0" name=""/>
        <dsp:cNvSpPr/>
      </dsp:nvSpPr>
      <dsp:spPr>
        <a:xfrm>
          <a:off x="795377" y="1080066"/>
          <a:ext cx="9203782" cy="540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823" tIns="53340" rIns="53340" bIns="53340" numCol="1" spcCol="1270" anchor="ctr" anchorCtr="0">
          <a:noAutofit/>
        </a:bodyPr>
        <a:lstStyle/>
        <a:p>
          <a:pPr lvl="0" algn="l" defTabSz="933450">
            <a:lnSpc>
              <a:spcPct val="90000"/>
            </a:lnSpc>
            <a:spcBef>
              <a:spcPct val="0"/>
            </a:spcBef>
            <a:spcAft>
              <a:spcPct val="35000"/>
            </a:spcAft>
          </a:pPr>
          <a:r>
            <a:rPr lang="en-US" sz="2100" kern="1200" smtClean="0">
              <a:solidFill>
                <a:schemeClr val="bg1"/>
              </a:solidFill>
              <a:latin typeface="Times New Roman" panose="02020603050405020304" pitchFamily="18" charset="0"/>
              <a:cs typeface="Times New Roman" panose="02020603050405020304" pitchFamily="18" charset="0"/>
            </a:rPr>
            <a:t>Không thể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đảm bảo </a:t>
          </a:r>
          <a:r>
            <a:rPr lang="en-US" sz="2100" kern="1200" smtClean="0">
              <a:solidFill>
                <a:schemeClr val="bg1"/>
              </a:solidFill>
              <a:latin typeface="Times New Roman" panose="02020603050405020304" pitchFamily="18" charset="0"/>
              <a:cs typeface="Times New Roman" panose="02020603050405020304" pitchFamily="18" charset="0"/>
            </a:rPr>
            <a:t>rằng kiểm thử hộp trắng đã phân theo đặc tả </a:t>
          </a:r>
          <a:endParaRPr lang="en-US" sz="2100" kern="1200"/>
        </a:p>
      </dsp:txBody>
      <dsp:txXfrm>
        <a:off x="795377" y="1080066"/>
        <a:ext cx="9203782" cy="540249"/>
      </dsp:txXfrm>
    </dsp:sp>
    <dsp:sp modelId="{9C560C62-0F9B-4C6D-B0B4-ED4DD862B738}">
      <dsp:nvSpPr>
        <dsp:cNvPr id="0" name=""/>
        <dsp:cNvSpPr/>
      </dsp:nvSpPr>
      <dsp:spPr>
        <a:xfrm>
          <a:off x="482546" y="1043464"/>
          <a:ext cx="675311" cy="675311"/>
        </a:xfrm>
        <a:prstGeom prst="ellipse">
          <a:avLst/>
        </a:prstGeom>
        <a:solidFill>
          <a:schemeClr val="accent2">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735F55-3D89-47BE-AEE2-9D51A4D12CB5}">
      <dsp:nvSpPr>
        <dsp:cNvPr id="0" name=""/>
        <dsp:cNvSpPr/>
      </dsp:nvSpPr>
      <dsp:spPr>
        <a:xfrm>
          <a:off x="914194" y="1890181"/>
          <a:ext cx="9084965" cy="540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823" tIns="53340" rIns="53340" bIns="53340" numCol="1" spcCol="1270" anchor="ctr" anchorCtr="0">
          <a:noAutofit/>
        </a:bodyPr>
        <a:lstStyle/>
        <a:p>
          <a:pPr lvl="0" algn="l" defTabSz="933450">
            <a:lnSpc>
              <a:spcPct val="90000"/>
            </a:lnSpc>
            <a:spcBef>
              <a:spcPct val="0"/>
            </a:spcBef>
            <a:spcAft>
              <a:spcPct val="35000"/>
            </a:spcAft>
          </a:pPr>
          <a:r>
            <a:rPr lang="en-US" sz="2100" kern="1200" smtClean="0">
              <a:solidFill>
                <a:schemeClr val="bg1"/>
              </a:solidFill>
              <a:latin typeface="Times New Roman" panose="02020603050405020304" pitchFamily="18" charset="0"/>
              <a:cs typeface="Times New Roman" panose="02020603050405020304" pitchFamily="18" charset="0"/>
            </a:rPr>
            <a:t>Không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phát hiện </a:t>
          </a:r>
          <a:r>
            <a:rPr lang="en-US" sz="2100" kern="1200" smtClean="0">
              <a:solidFill>
                <a:schemeClr val="bg1"/>
              </a:solidFill>
              <a:latin typeface="Times New Roman" panose="02020603050405020304" pitchFamily="18" charset="0"/>
              <a:cs typeface="Times New Roman" panose="02020603050405020304" pitchFamily="18" charset="0"/>
            </a:rPr>
            <a:t>ra chương trình sai do thiếu đường dẫn </a:t>
          </a:r>
          <a:endParaRPr lang="en-US" sz="2100" kern="1200"/>
        </a:p>
      </dsp:txBody>
      <dsp:txXfrm>
        <a:off x="914194" y="1890181"/>
        <a:ext cx="9084965" cy="540249"/>
      </dsp:txXfrm>
    </dsp:sp>
    <dsp:sp modelId="{9C074C07-3054-4DAA-9659-E4E5C689057C}">
      <dsp:nvSpPr>
        <dsp:cNvPr id="0" name=""/>
        <dsp:cNvSpPr/>
      </dsp:nvSpPr>
      <dsp:spPr>
        <a:xfrm>
          <a:off x="594940" y="1872150"/>
          <a:ext cx="675311" cy="675311"/>
        </a:xfrm>
        <a:prstGeom prst="ellipse">
          <a:avLst/>
        </a:prstGeom>
        <a:solidFill>
          <a:schemeClr val="accent4">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37454B-E733-4CF1-B912-5A52A5C6E147}">
      <dsp:nvSpPr>
        <dsp:cNvPr id="0" name=""/>
        <dsp:cNvSpPr/>
      </dsp:nvSpPr>
      <dsp:spPr>
        <a:xfrm>
          <a:off x="795377" y="2700296"/>
          <a:ext cx="9203782" cy="540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823" tIns="53340" rIns="53340" bIns="53340" numCol="1" spcCol="1270" anchor="ctr" anchorCtr="0">
          <a:noAutofit/>
        </a:bodyPr>
        <a:lstStyle/>
        <a:p>
          <a:pPr lvl="0" algn="l" defTabSz="933450">
            <a:lnSpc>
              <a:spcPct val="90000"/>
            </a:lnSpc>
            <a:spcBef>
              <a:spcPct val="0"/>
            </a:spcBef>
            <a:spcAft>
              <a:spcPct val="35000"/>
            </a:spcAft>
          </a:pPr>
          <a:r>
            <a:rPr lang="en-US" sz="2100" kern="1200" smtClean="0">
              <a:solidFill>
                <a:schemeClr val="bg1"/>
              </a:solidFill>
              <a:latin typeface="Times New Roman" panose="02020603050405020304" pitchFamily="18" charset="0"/>
              <a:cs typeface="Times New Roman" panose="02020603050405020304" pitchFamily="18" charset="0"/>
            </a:rPr>
            <a:t>Không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phát hiện </a:t>
          </a:r>
          <a:r>
            <a:rPr lang="en-US" sz="2100" kern="1200" smtClean="0">
              <a:solidFill>
                <a:schemeClr val="bg1"/>
              </a:solidFill>
              <a:latin typeface="Times New Roman" panose="02020603050405020304" pitchFamily="18" charset="0"/>
              <a:cs typeface="Times New Roman" panose="02020603050405020304" pitchFamily="18" charset="0"/>
            </a:rPr>
            <a:t>được lỗi do sai dữ liệu</a:t>
          </a:r>
          <a:endParaRPr lang="en-US" sz="2100" kern="1200"/>
        </a:p>
      </dsp:txBody>
      <dsp:txXfrm>
        <a:off x="795377" y="2700296"/>
        <a:ext cx="9203782" cy="540249"/>
      </dsp:txXfrm>
    </dsp:sp>
    <dsp:sp modelId="{AC125D4F-D0EC-4995-9127-06019589C8DB}">
      <dsp:nvSpPr>
        <dsp:cNvPr id="0" name=""/>
        <dsp:cNvSpPr/>
      </dsp:nvSpPr>
      <dsp:spPr>
        <a:xfrm>
          <a:off x="457721" y="2632765"/>
          <a:ext cx="675311" cy="675311"/>
        </a:xfrm>
        <a:prstGeom prst="ellipse">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2B94DF-4E37-4E0C-8BC6-893ACE367B38}">
      <dsp:nvSpPr>
        <dsp:cNvPr id="0" name=""/>
        <dsp:cNvSpPr/>
      </dsp:nvSpPr>
      <dsp:spPr>
        <a:xfrm>
          <a:off x="408250" y="3510411"/>
          <a:ext cx="9590909" cy="540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823" tIns="53340" rIns="53340" bIns="53340" numCol="1" spcCol="1270" anchor="ctr" anchorCtr="0">
          <a:noAutofit/>
        </a:bodyPr>
        <a:lstStyle/>
        <a:p>
          <a:pPr lvl="0" algn="l" defTabSz="933450">
            <a:lnSpc>
              <a:spcPct val="90000"/>
            </a:lnSpc>
            <a:spcBef>
              <a:spcPct val="0"/>
            </a:spcBef>
            <a:spcAft>
              <a:spcPct val="35000"/>
            </a:spcAft>
          </a:pPr>
          <a:r>
            <a:rPr lang="en-US" sz="2100" kern="1200" smtClean="0">
              <a:solidFill>
                <a:schemeClr val="bg1"/>
              </a:solidFill>
              <a:latin typeface="Times New Roman" panose="02020603050405020304" pitchFamily="18" charset="0"/>
              <a:cs typeface="Times New Roman" panose="02020603050405020304" pitchFamily="18" charset="0"/>
            </a:rPr>
            <a:t>Kiểm thử viên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cần có các kĩ năng </a:t>
          </a:r>
          <a:r>
            <a:rPr lang="en-US" sz="2100" kern="1200" smtClean="0">
              <a:solidFill>
                <a:schemeClr val="bg1"/>
              </a:solidFill>
              <a:latin typeface="Times New Roman" panose="02020603050405020304" pitchFamily="18" charset="0"/>
              <a:cs typeface="Times New Roman" panose="02020603050405020304" pitchFamily="18" charset="0"/>
            </a:rPr>
            <a:t>về lập trình để hiểu và đánh giá được phần mềm.</a:t>
          </a:r>
        </a:p>
      </dsp:txBody>
      <dsp:txXfrm>
        <a:off x="408250" y="3510411"/>
        <a:ext cx="9590909" cy="540249"/>
      </dsp:txXfrm>
    </dsp:sp>
    <dsp:sp modelId="{3A0D83ED-DF81-4943-A074-59C8E9D8EF4D}">
      <dsp:nvSpPr>
        <dsp:cNvPr id="0" name=""/>
        <dsp:cNvSpPr/>
      </dsp:nvSpPr>
      <dsp:spPr>
        <a:xfrm>
          <a:off x="70594" y="3442880"/>
          <a:ext cx="675311" cy="675311"/>
        </a:xfrm>
        <a:prstGeom prst="ellipse">
          <a:avLst/>
        </a:prstGeom>
        <a:solidFill>
          <a:schemeClr val="accent6">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677C5-F2E2-48E6-80B3-9C16894CA417}">
      <dsp:nvSpPr>
        <dsp:cNvPr id="0" name=""/>
        <dsp:cNvSpPr/>
      </dsp:nvSpPr>
      <dsp:spPr>
        <a:xfrm rot="5400000">
          <a:off x="5689103" y="-3805143"/>
          <a:ext cx="1134516" cy="884232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err="1"/>
            <a:t>Thời</a:t>
          </a:r>
          <a:r>
            <a:rPr lang="en-US" sz="2000" kern="1200"/>
            <a:t> </a:t>
          </a:r>
          <a:r>
            <a:rPr lang="en-US" sz="2000" kern="1200" err="1"/>
            <a:t>gian</a:t>
          </a:r>
          <a:r>
            <a:rPr lang="en-US" sz="2000" kern="1200"/>
            <a:t> </a:t>
          </a:r>
          <a:r>
            <a:rPr lang="en-US" sz="2000" kern="1200" err="1"/>
            <a:t>mở</a:t>
          </a:r>
          <a:r>
            <a:rPr lang="en-US" sz="2000" kern="1200"/>
            <a:t> </a:t>
          </a:r>
          <a:r>
            <a:rPr lang="en-US" sz="2000" kern="1200" err="1"/>
            <a:t>diễn</a:t>
          </a:r>
          <a:r>
            <a:rPr lang="en-US" sz="2000" kern="1200"/>
            <a:t> đàn :  </a:t>
          </a:r>
          <a:r>
            <a:rPr lang="en-US" sz="2000" kern="1200">
              <a:solidFill>
                <a:srgbClr val="FF0000"/>
              </a:solidFill>
            </a:rPr>
            <a:t>21h </a:t>
          </a:r>
          <a:r>
            <a:rPr lang="en-US" sz="2000" kern="1200" err="1">
              <a:solidFill>
                <a:srgbClr val="FF0000"/>
              </a:solidFill>
            </a:rPr>
            <a:t>ngày</a:t>
          </a:r>
          <a:r>
            <a:rPr lang="en-US" sz="2000" kern="1200">
              <a:solidFill>
                <a:srgbClr val="FF0000"/>
              </a:solidFill>
            </a:rPr>
            <a:t> 2/11/2021</a:t>
          </a:r>
        </a:p>
        <a:p>
          <a:pPr marL="228600" lvl="1" indent="-228600" algn="l" defTabSz="889000">
            <a:lnSpc>
              <a:spcPct val="90000"/>
            </a:lnSpc>
            <a:spcBef>
              <a:spcPct val="0"/>
            </a:spcBef>
            <a:spcAft>
              <a:spcPct val="15000"/>
            </a:spcAft>
            <a:buChar char="••"/>
          </a:pPr>
          <a:r>
            <a:rPr lang="en-US" sz="2000" kern="1200" err="1"/>
            <a:t>Thời</a:t>
          </a:r>
          <a:r>
            <a:rPr lang="en-US" sz="2000" kern="1200"/>
            <a:t> </a:t>
          </a:r>
          <a:r>
            <a:rPr lang="en-US" sz="2000" kern="1200" err="1"/>
            <a:t>gian</a:t>
          </a:r>
          <a:r>
            <a:rPr lang="en-US" sz="2000" kern="1200"/>
            <a:t> </a:t>
          </a:r>
          <a:r>
            <a:rPr lang="en-US" sz="2000" kern="1200" err="1"/>
            <a:t>đóng</a:t>
          </a:r>
          <a:r>
            <a:rPr lang="en-US" sz="2000" kern="1200"/>
            <a:t> </a:t>
          </a:r>
          <a:r>
            <a:rPr lang="en-US" sz="2000" kern="1200" err="1"/>
            <a:t>diễn</a:t>
          </a:r>
          <a:r>
            <a:rPr lang="en-US" sz="2000" kern="1200"/>
            <a:t> </a:t>
          </a:r>
          <a:r>
            <a:rPr lang="en-US" sz="2000" kern="1200" err="1"/>
            <a:t>đàn</a:t>
          </a:r>
          <a:r>
            <a:rPr lang="en-US" sz="2000" kern="1200"/>
            <a:t>: </a:t>
          </a:r>
          <a:r>
            <a:rPr lang="en-US" sz="2000" kern="1200">
              <a:solidFill>
                <a:srgbClr val="FF0000"/>
              </a:solidFill>
            </a:rPr>
            <a:t>22h </a:t>
          </a:r>
          <a:r>
            <a:rPr lang="en-US" sz="2000" kern="1200" err="1">
              <a:solidFill>
                <a:srgbClr val="FF0000"/>
              </a:solidFill>
            </a:rPr>
            <a:t>ngày</a:t>
          </a:r>
          <a:r>
            <a:rPr lang="en-US" sz="2000" kern="1200">
              <a:solidFill>
                <a:srgbClr val="FF0000"/>
              </a:solidFill>
            </a:rPr>
            <a:t> 4/11/2021</a:t>
          </a:r>
        </a:p>
      </dsp:txBody>
      <dsp:txXfrm rot="-5400000">
        <a:off x="1835199" y="104144"/>
        <a:ext cx="8786942" cy="1023750"/>
      </dsp:txXfrm>
    </dsp:sp>
    <dsp:sp modelId="{139A6089-8AD9-4640-BC9B-883FB150A20A}">
      <dsp:nvSpPr>
        <dsp:cNvPr id="0" name=""/>
        <dsp:cNvSpPr/>
      </dsp:nvSpPr>
      <dsp:spPr>
        <a:xfrm>
          <a:off x="0" y="9520"/>
          <a:ext cx="1833932" cy="12672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err="1">
              <a:latin typeface="Times New Roman" panose="02020603050405020304" pitchFamily="18" charset="0"/>
              <a:cs typeface="Times New Roman" panose="02020603050405020304" pitchFamily="18" charset="0"/>
            </a:rPr>
            <a:t>Thời</a:t>
          </a:r>
          <a:r>
            <a:rPr lang="en-US" sz="2800" kern="1200">
              <a:latin typeface="Times New Roman" panose="02020603050405020304" pitchFamily="18" charset="0"/>
              <a:cs typeface="Times New Roman" panose="02020603050405020304" pitchFamily="18" charset="0"/>
            </a:rPr>
            <a:t> </a:t>
          </a:r>
          <a:r>
            <a:rPr lang="en-US" sz="2800" kern="1200" err="1">
              <a:latin typeface="Times New Roman" panose="02020603050405020304" pitchFamily="18" charset="0"/>
              <a:cs typeface="Times New Roman" panose="02020603050405020304" pitchFamily="18" charset="0"/>
            </a:rPr>
            <a:t>gian</a:t>
          </a:r>
          <a:endParaRPr lang="en-US" sz="2800" kern="1200">
            <a:latin typeface="Times New Roman" panose="02020603050405020304" pitchFamily="18" charset="0"/>
            <a:cs typeface="Times New Roman" panose="02020603050405020304" pitchFamily="18" charset="0"/>
          </a:endParaRPr>
        </a:p>
      </dsp:txBody>
      <dsp:txXfrm>
        <a:off x="61864" y="71384"/>
        <a:ext cx="1710204" cy="1143555"/>
      </dsp:txXfrm>
    </dsp:sp>
    <dsp:sp modelId="{AD4E8C2F-79C2-4005-8350-E0789C5E7215}">
      <dsp:nvSpPr>
        <dsp:cNvPr id="0" name=""/>
        <dsp:cNvSpPr/>
      </dsp:nvSpPr>
      <dsp:spPr>
        <a:xfrm rot="5400000">
          <a:off x="5704142" y="-2443968"/>
          <a:ext cx="1134516" cy="88122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err="1"/>
            <a:t>Tổng</a:t>
          </a:r>
          <a:r>
            <a:rPr lang="en-US" sz="2000" kern="1200"/>
            <a:t> </a:t>
          </a:r>
          <a:r>
            <a:rPr lang="en-US" sz="2000" kern="1200" err="1"/>
            <a:t>số</a:t>
          </a:r>
          <a:r>
            <a:rPr lang="en-US" sz="2000" kern="1200"/>
            <a:t> </a:t>
          </a:r>
          <a:r>
            <a:rPr lang="en-US" sz="2000" kern="1200" err="1"/>
            <a:t>bình</a:t>
          </a:r>
          <a:r>
            <a:rPr lang="en-US" sz="2000" kern="1200"/>
            <a:t> </a:t>
          </a:r>
          <a:r>
            <a:rPr lang="en-US" sz="2000" kern="1200" err="1"/>
            <a:t>luận</a:t>
          </a:r>
          <a:r>
            <a:rPr lang="en-US" sz="2000" kern="1200"/>
            <a:t>: </a:t>
          </a:r>
          <a:r>
            <a:rPr lang="en-US" sz="2000" kern="1200">
              <a:solidFill>
                <a:srgbClr val="FF0000"/>
              </a:solidFill>
            </a:rPr>
            <a:t>144 </a:t>
          </a:r>
        </a:p>
        <a:p>
          <a:pPr marL="228600" lvl="1" indent="-228600" algn="l" defTabSz="889000">
            <a:lnSpc>
              <a:spcPct val="90000"/>
            </a:lnSpc>
            <a:spcBef>
              <a:spcPct val="0"/>
            </a:spcBef>
            <a:spcAft>
              <a:spcPct val="15000"/>
            </a:spcAft>
            <a:buChar char="••"/>
          </a:pPr>
          <a:r>
            <a:rPr lang="en-US" sz="2000" kern="1200" err="1"/>
            <a:t>Số</a:t>
          </a:r>
          <a:r>
            <a:rPr lang="en-US" sz="2000" kern="1200"/>
            <a:t> </a:t>
          </a:r>
          <a:r>
            <a:rPr lang="en-US" sz="2000" kern="1200" err="1"/>
            <a:t>lượt</a:t>
          </a:r>
          <a:r>
            <a:rPr lang="en-US" sz="2000" kern="1200"/>
            <a:t> </a:t>
          </a:r>
          <a:r>
            <a:rPr lang="en-US" sz="2000" kern="1200" err="1"/>
            <a:t>xem</a:t>
          </a:r>
          <a:r>
            <a:rPr lang="en-US" sz="2000" kern="1200"/>
            <a:t>: </a:t>
          </a:r>
          <a:r>
            <a:rPr lang="en-US" sz="2000" kern="1200">
              <a:solidFill>
                <a:srgbClr val="FF0000"/>
              </a:solidFill>
            </a:rPr>
            <a:t>76</a:t>
          </a:r>
        </a:p>
      </dsp:txBody>
      <dsp:txXfrm rot="-5400000">
        <a:off x="1865277" y="1450280"/>
        <a:ext cx="8756865" cy="1023750"/>
      </dsp:txXfrm>
    </dsp:sp>
    <dsp:sp modelId="{6F953BAE-1274-49BD-BABC-0752CBF3F8FC}">
      <dsp:nvSpPr>
        <dsp:cNvPr id="0" name=""/>
        <dsp:cNvSpPr/>
      </dsp:nvSpPr>
      <dsp:spPr>
        <a:xfrm>
          <a:off x="633" y="1338663"/>
          <a:ext cx="1857813" cy="11723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err="1">
              <a:latin typeface="Times New Roman" panose="02020603050405020304" pitchFamily="18" charset="0"/>
              <a:cs typeface="Times New Roman" panose="02020603050405020304" pitchFamily="18" charset="0"/>
            </a:rPr>
            <a:t>Tương</a:t>
          </a:r>
          <a:r>
            <a:rPr lang="en-US" sz="2800" kern="1200">
              <a:latin typeface="Times New Roman" panose="02020603050405020304" pitchFamily="18" charset="0"/>
              <a:cs typeface="Times New Roman" panose="02020603050405020304" pitchFamily="18" charset="0"/>
            </a:rPr>
            <a:t> </a:t>
          </a:r>
          <a:r>
            <a:rPr lang="en-US" sz="2800" kern="1200" err="1">
              <a:latin typeface="Times New Roman" panose="02020603050405020304" pitchFamily="18" charset="0"/>
              <a:cs typeface="Times New Roman" panose="02020603050405020304" pitchFamily="18" charset="0"/>
            </a:rPr>
            <a:t>tác</a:t>
          </a:r>
          <a:endParaRPr lang="en-US" sz="2800" kern="1200">
            <a:latin typeface="Times New Roman" panose="02020603050405020304" pitchFamily="18" charset="0"/>
            <a:cs typeface="Times New Roman" panose="02020603050405020304" pitchFamily="18" charset="0"/>
          </a:endParaRPr>
        </a:p>
      </dsp:txBody>
      <dsp:txXfrm>
        <a:off x="57860" y="1395890"/>
        <a:ext cx="1743359" cy="1057856"/>
      </dsp:txXfrm>
    </dsp:sp>
    <dsp:sp modelId="{9C9FF6CD-6EC6-44B5-AC8C-F37F2DCF4938}">
      <dsp:nvSpPr>
        <dsp:cNvPr id="0" name=""/>
        <dsp:cNvSpPr/>
      </dsp:nvSpPr>
      <dsp:spPr>
        <a:xfrm rot="5400000">
          <a:off x="5712793" y="-1096841"/>
          <a:ext cx="1134516" cy="877559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err="1"/>
            <a:t>Số</a:t>
          </a:r>
          <a:r>
            <a:rPr lang="en-US" sz="2000" kern="1200"/>
            <a:t> </a:t>
          </a:r>
          <a:r>
            <a:rPr lang="en-US" sz="2000" kern="1200" err="1"/>
            <a:t>câu</a:t>
          </a:r>
          <a:r>
            <a:rPr lang="en-US" sz="2000" kern="1200"/>
            <a:t> </a:t>
          </a:r>
          <a:r>
            <a:rPr lang="en-US" sz="2000" kern="1200" err="1"/>
            <a:t>hỏi</a:t>
          </a:r>
          <a:r>
            <a:rPr lang="en-US" sz="2000" kern="1200"/>
            <a:t> </a:t>
          </a:r>
          <a:r>
            <a:rPr lang="en-US" sz="2000" kern="1200" err="1"/>
            <a:t>nhận</a:t>
          </a:r>
          <a:r>
            <a:rPr lang="en-US" sz="2000" kern="1200"/>
            <a:t> </a:t>
          </a:r>
          <a:r>
            <a:rPr lang="en-US" sz="2000" kern="1200" err="1"/>
            <a:t>được</a:t>
          </a:r>
          <a:r>
            <a:rPr lang="en-US" sz="2000" kern="1200"/>
            <a:t>: </a:t>
          </a:r>
          <a:r>
            <a:rPr lang="en-US" sz="2000" kern="1200">
              <a:solidFill>
                <a:srgbClr val="FF0000"/>
              </a:solidFill>
            </a:rPr>
            <a:t>121 câu</a:t>
          </a:r>
        </a:p>
        <a:p>
          <a:pPr marL="228600" lvl="1" indent="-228600" algn="l" defTabSz="889000">
            <a:lnSpc>
              <a:spcPct val="90000"/>
            </a:lnSpc>
            <a:spcBef>
              <a:spcPct val="0"/>
            </a:spcBef>
            <a:spcAft>
              <a:spcPct val="15000"/>
            </a:spcAft>
            <a:buChar char="••"/>
          </a:pPr>
          <a:r>
            <a:rPr lang="en-US" sz="2000" kern="1200" err="1"/>
            <a:t>Số</a:t>
          </a:r>
          <a:r>
            <a:rPr lang="en-US" sz="2000" kern="1200"/>
            <a:t> </a:t>
          </a:r>
          <a:r>
            <a:rPr lang="en-US" sz="2000" kern="1200" err="1"/>
            <a:t>nhận</a:t>
          </a:r>
          <a:r>
            <a:rPr lang="en-US" sz="2000" kern="1200"/>
            <a:t> </a:t>
          </a:r>
          <a:r>
            <a:rPr lang="en-US" sz="2000" kern="1200" err="1"/>
            <a:t>xét</a:t>
          </a:r>
          <a:r>
            <a:rPr lang="en-US" sz="2000" kern="1200"/>
            <a:t>, </a:t>
          </a:r>
          <a:r>
            <a:rPr lang="en-US" sz="2000" kern="1200" err="1"/>
            <a:t>góp</a:t>
          </a:r>
          <a:r>
            <a:rPr lang="en-US" sz="2000" kern="1200"/>
            <a:t> ý: </a:t>
          </a:r>
          <a:r>
            <a:rPr lang="en-US" sz="2000" kern="1200">
              <a:solidFill>
                <a:srgbClr val="FF0000"/>
              </a:solidFill>
            </a:rPr>
            <a:t>50</a:t>
          </a:r>
        </a:p>
        <a:p>
          <a:pPr marL="228600" lvl="1" indent="-228600" algn="l" defTabSz="889000">
            <a:lnSpc>
              <a:spcPct val="90000"/>
            </a:lnSpc>
            <a:spcBef>
              <a:spcPct val="0"/>
            </a:spcBef>
            <a:spcAft>
              <a:spcPct val="15000"/>
            </a:spcAft>
            <a:buChar char="••"/>
          </a:pPr>
          <a:r>
            <a:rPr lang="en-US" sz="2000" kern="1200" err="1"/>
            <a:t>Số</a:t>
          </a:r>
          <a:r>
            <a:rPr lang="en-US" sz="2000" kern="1200"/>
            <a:t> </a:t>
          </a:r>
          <a:r>
            <a:rPr lang="en-US" sz="2000" kern="1200" err="1"/>
            <a:t>câu</a:t>
          </a:r>
          <a:r>
            <a:rPr lang="en-US" sz="2000" kern="1200"/>
            <a:t> </a:t>
          </a:r>
          <a:r>
            <a:rPr lang="en-US" sz="2000" kern="1200" err="1"/>
            <a:t>trả</a:t>
          </a:r>
          <a:r>
            <a:rPr lang="en-US" sz="2000" kern="1200"/>
            <a:t> </a:t>
          </a:r>
          <a:r>
            <a:rPr lang="en-US" sz="2000" kern="1200" err="1"/>
            <a:t>lời</a:t>
          </a:r>
          <a:r>
            <a:rPr lang="en-US" sz="2000" kern="1200"/>
            <a:t> </a:t>
          </a:r>
          <a:r>
            <a:rPr lang="en-US" sz="2000" kern="1200" err="1"/>
            <a:t>được</a:t>
          </a:r>
          <a:r>
            <a:rPr lang="en-US" sz="2000" kern="1200"/>
            <a:t>: </a:t>
          </a:r>
          <a:r>
            <a:rPr lang="en-US" sz="2000" kern="1200">
              <a:solidFill>
                <a:srgbClr val="FF0000"/>
              </a:solidFill>
            </a:rPr>
            <a:t>115 câu ( 95% )</a:t>
          </a:r>
        </a:p>
      </dsp:txBody>
      <dsp:txXfrm rot="-5400000">
        <a:off x="1892257" y="2779078"/>
        <a:ext cx="8720207" cy="1023750"/>
      </dsp:txXfrm>
    </dsp:sp>
    <dsp:sp modelId="{5215F032-E4DE-4687-A0F2-6A3F35E02402}">
      <dsp:nvSpPr>
        <dsp:cNvPr id="0" name=""/>
        <dsp:cNvSpPr/>
      </dsp:nvSpPr>
      <dsp:spPr>
        <a:xfrm>
          <a:off x="0" y="2582354"/>
          <a:ext cx="1891623" cy="14181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err="1">
              <a:latin typeface="Times New Roman" panose="02020603050405020304" pitchFamily="18" charset="0"/>
              <a:cs typeface="Times New Roman" panose="02020603050405020304" pitchFamily="18" charset="0"/>
            </a:rPr>
            <a:t>Câu</a:t>
          </a:r>
          <a:r>
            <a:rPr lang="en-US" sz="2800" kern="1200">
              <a:latin typeface="Times New Roman" panose="02020603050405020304" pitchFamily="18" charset="0"/>
              <a:cs typeface="Times New Roman" panose="02020603050405020304" pitchFamily="18" charset="0"/>
            </a:rPr>
            <a:t> </a:t>
          </a:r>
          <a:r>
            <a:rPr lang="en-US" sz="2800" kern="1200" err="1">
              <a:latin typeface="Times New Roman" panose="02020603050405020304" pitchFamily="18" charset="0"/>
              <a:cs typeface="Times New Roman" panose="02020603050405020304" pitchFamily="18" charset="0"/>
            </a:rPr>
            <a:t>hỏi</a:t>
          </a:r>
          <a:endParaRPr lang="en-US" sz="2800" kern="1200">
            <a:latin typeface="Times New Roman" panose="02020603050405020304" pitchFamily="18" charset="0"/>
            <a:cs typeface="Times New Roman" panose="02020603050405020304" pitchFamily="18" charset="0"/>
          </a:endParaRPr>
        </a:p>
      </dsp:txBody>
      <dsp:txXfrm>
        <a:off x="69228" y="2651582"/>
        <a:ext cx="1753167" cy="1279689"/>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E7446-B5F1-4984-B847-FDB4761B93B8}" type="datetimeFigureOut">
              <a:rPr lang="en-US" smtClean="0"/>
              <a:t>11/6/2021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070933-72CE-4163-8ACC-FFD741F0C715}" type="slidenum">
              <a:rPr lang="en-US" smtClean="0"/>
              <a:t>‹#›</a:t>
            </a:fld>
            <a:endParaRPr lang="en-US"/>
          </a:p>
        </p:txBody>
      </p:sp>
    </p:spTree>
    <p:extLst>
      <p:ext uri="{BB962C8B-B14F-4D97-AF65-F5344CB8AC3E}">
        <p14:creationId xmlns:p14="http://schemas.microsoft.com/office/powerpoint/2010/main" val="3607198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0CC21F-3728-460B-8855-9B74A21953FD}" type="datetimeFigureOut">
              <a:rPr lang="vi-VN" smtClean="0"/>
              <a:t>06/11/2021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7F27B-262B-4C17-9CA8-58610F4DDAB0}" type="slidenum">
              <a:rPr lang="vi-VN" smtClean="0"/>
              <a:t>‹#›</a:t>
            </a:fld>
            <a:endParaRPr lang="vi-VN"/>
          </a:p>
        </p:txBody>
      </p:sp>
    </p:spTree>
    <p:extLst>
      <p:ext uri="{BB962C8B-B14F-4D97-AF65-F5344CB8AC3E}">
        <p14:creationId xmlns:p14="http://schemas.microsoft.com/office/powerpoint/2010/main" val="3331039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BFB045-03A3-474C-A1F7-B3AA1BD38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4848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THẮC</a:t>
            </a:r>
            <a:r>
              <a:rPr lang="en-US" baseline="0" smtClean="0"/>
              <a:t> MẮC dòng đầu</a:t>
            </a:r>
            <a:endParaRPr lang="en-US"/>
          </a:p>
        </p:txBody>
      </p:sp>
      <p:sp>
        <p:nvSpPr>
          <p:cNvPr id="4" name="Slide Number Placeholder 3"/>
          <p:cNvSpPr>
            <a:spLocks noGrp="1"/>
          </p:cNvSpPr>
          <p:nvPr>
            <p:ph type="sldNum" sz="quarter" idx="10"/>
          </p:nvPr>
        </p:nvSpPr>
        <p:spPr/>
        <p:txBody>
          <a:bodyPr/>
          <a:lstStyle/>
          <a:p>
            <a:fld id="{1667F27B-262B-4C17-9CA8-58610F4DDAB0}" type="slidenum">
              <a:rPr lang="vi-VN" smtClean="0"/>
              <a:t>9</a:t>
            </a:fld>
            <a:endParaRPr lang="vi-VN"/>
          </a:p>
        </p:txBody>
      </p:sp>
    </p:spTree>
    <p:extLst>
      <p:ext uri="{BB962C8B-B14F-4D97-AF65-F5344CB8AC3E}">
        <p14:creationId xmlns:p14="http://schemas.microsoft.com/office/powerpoint/2010/main" val="3206582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Lấy</a:t>
            </a:r>
            <a:r>
              <a:rPr lang="en-US" baseline="0" smtClean="0"/>
              <a:t> ví dụ</a:t>
            </a:r>
            <a:endParaRPr lang="en-US"/>
          </a:p>
        </p:txBody>
      </p:sp>
      <p:sp>
        <p:nvSpPr>
          <p:cNvPr id="4" name="Slide Number Placeholder 3"/>
          <p:cNvSpPr>
            <a:spLocks noGrp="1"/>
          </p:cNvSpPr>
          <p:nvPr>
            <p:ph type="sldNum" sz="quarter" idx="10"/>
          </p:nvPr>
        </p:nvSpPr>
        <p:spPr/>
        <p:txBody>
          <a:bodyPr/>
          <a:lstStyle/>
          <a:p>
            <a:fld id="{1667F27B-262B-4C17-9CA8-58610F4DDAB0}" type="slidenum">
              <a:rPr lang="vi-VN" smtClean="0"/>
              <a:t>11</a:t>
            </a:fld>
            <a:endParaRPr lang="vi-VN"/>
          </a:p>
        </p:txBody>
      </p:sp>
    </p:spTree>
    <p:extLst>
      <p:ext uri="{BB962C8B-B14F-4D97-AF65-F5344CB8AC3E}">
        <p14:creationId xmlns:p14="http://schemas.microsoft.com/office/powerpoint/2010/main" val="1923408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Giải</a:t>
            </a:r>
            <a:r>
              <a:rPr lang="en-US" baseline="0" smtClean="0"/>
              <a:t> thích them dòng cuối</a:t>
            </a:r>
            <a:endParaRPr lang="en-US"/>
          </a:p>
        </p:txBody>
      </p:sp>
      <p:sp>
        <p:nvSpPr>
          <p:cNvPr id="4" name="Slide Number Placeholder 3"/>
          <p:cNvSpPr>
            <a:spLocks noGrp="1"/>
          </p:cNvSpPr>
          <p:nvPr>
            <p:ph type="sldNum" sz="quarter" idx="10"/>
          </p:nvPr>
        </p:nvSpPr>
        <p:spPr/>
        <p:txBody>
          <a:bodyPr/>
          <a:lstStyle/>
          <a:p>
            <a:fld id="{1667F27B-262B-4C17-9CA8-58610F4DDAB0}" type="slidenum">
              <a:rPr lang="vi-VN" smtClean="0"/>
              <a:t>12</a:t>
            </a:fld>
            <a:endParaRPr lang="vi-VN"/>
          </a:p>
        </p:txBody>
      </p:sp>
    </p:spTree>
    <p:extLst>
      <p:ext uri="{BB962C8B-B14F-4D97-AF65-F5344CB8AC3E}">
        <p14:creationId xmlns:p14="http://schemas.microsoft.com/office/powerpoint/2010/main" val="141222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smtClean="0">
                <a:solidFill>
                  <a:schemeClr val="tx1"/>
                </a:solidFill>
                <a:effectLst/>
                <a:latin typeface="+mn-lt"/>
                <a:ea typeface="+mn-ea"/>
                <a:cs typeface="+mn-cs"/>
              </a:rPr>
              <a:t>Requirement Analysis</a:t>
            </a:r>
            <a:r>
              <a:rPr lang="vi-VN" sz="1200" b="0" i="0" kern="1200" smtClean="0">
                <a:solidFill>
                  <a:schemeClr val="tx1"/>
                </a:solidFill>
                <a:effectLst/>
                <a:latin typeface="+mn-lt"/>
                <a:ea typeface="+mn-ea"/>
                <a:cs typeface="+mn-cs"/>
              </a:rPr>
              <a:t> (Phân tích yêu cầu) sẽ có quá trình tương ứng là </a:t>
            </a:r>
            <a:r>
              <a:rPr lang="vi-VN" sz="1200" b="1" i="0" kern="1200" smtClean="0">
                <a:solidFill>
                  <a:schemeClr val="tx1"/>
                </a:solidFill>
                <a:effectLst/>
                <a:latin typeface="+mn-lt"/>
                <a:ea typeface="+mn-ea"/>
                <a:cs typeface="+mn-cs"/>
              </a:rPr>
              <a:t>System Testing</a:t>
            </a:r>
            <a:r>
              <a:rPr lang="vi-VN" sz="1200" b="0" i="0" kern="1200" smtClean="0">
                <a:solidFill>
                  <a:schemeClr val="tx1"/>
                </a:solidFill>
                <a:effectLst/>
                <a:latin typeface="+mn-lt"/>
                <a:ea typeface="+mn-ea"/>
                <a:cs typeface="+mn-cs"/>
              </a:rPr>
              <a:t> (Kiểm thử hệ thống) : Ở bước này chúng ta sẽ kiểm tra tổng quan toàn bộ hệ thống.</a:t>
            </a:r>
          </a:p>
          <a:p>
            <a:r>
              <a:rPr lang="vi-VN" sz="1200" b="1" i="0" kern="1200" smtClean="0">
                <a:solidFill>
                  <a:schemeClr val="tx1"/>
                </a:solidFill>
                <a:effectLst/>
                <a:latin typeface="+mn-lt"/>
                <a:ea typeface="+mn-ea"/>
                <a:cs typeface="+mn-cs"/>
              </a:rPr>
              <a:t>High Level Design</a:t>
            </a:r>
            <a:r>
              <a:rPr lang="vi-VN" sz="1200" b="0" i="0" kern="1200" smtClean="0">
                <a:solidFill>
                  <a:schemeClr val="tx1"/>
                </a:solidFill>
                <a:effectLst/>
                <a:latin typeface="+mn-lt"/>
                <a:ea typeface="+mn-ea"/>
                <a:cs typeface="+mn-cs"/>
              </a:rPr>
              <a:t> (Thiết kế cấp cao) sẽ có quá trình tương ứng là </a:t>
            </a:r>
            <a:r>
              <a:rPr lang="vi-VN" sz="1200" b="1" i="0" kern="1200" smtClean="0">
                <a:solidFill>
                  <a:schemeClr val="tx1"/>
                </a:solidFill>
                <a:effectLst/>
                <a:latin typeface="+mn-lt"/>
                <a:ea typeface="+mn-ea"/>
                <a:cs typeface="+mn-cs"/>
              </a:rPr>
              <a:t>Integration Testing</a:t>
            </a:r>
            <a:r>
              <a:rPr lang="vi-VN" sz="1200" b="0" i="0" kern="1200" smtClean="0">
                <a:solidFill>
                  <a:schemeClr val="tx1"/>
                </a:solidFill>
                <a:effectLst/>
                <a:latin typeface="+mn-lt"/>
                <a:ea typeface="+mn-ea"/>
                <a:cs typeface="+mn-cs"/>
              </a:rPr>
              <a:t> (Kiểm thử tích hợp): Ở bước này chúng ta sẽ kiểm tra sự kết nối và tương hợp giữa các thành phần của phần mềm.</a:t>
            </a:r>
          </a:p>
          <a:p>
            <a:r>
              <a:rPr lang="vi-VN" sz="1200" b="1" i="0" kern="1200" smtClean="0">
                <a:solidFill>
                  <a:schemeClr val="tx1"/>
                </a:solidFill>
                <a:effectLst/>
                <a:latin typeface="+mn-lt"/>
                <a:ea typeface="+mn-ea"/>
                <a:cs typeface="+mn-cs"/>
              </a:rPr>
              <a:t>Low Level Design</a:t>
            </a:r>
            <a:r>
              <a:rPr lang="vi-VN" sz="1200" b="0" i="0" kern="1200" smtClean="0">
                <a:solidFill>
                  <a:schemeClr val="tx1"/>
                </a:solidFill>
                <a:effectLst/>
                <a:latin typeface="+mn-lt"/>
                <a:ea typeface="+mn-ea"/>
                <a:cs typeface="+mn-cs"/>
              </a:rPr>
              <a:t> (Thiết kế cấp thấp) sẽ có quá trình tương ứng là </a:t>
            </a:r>
            <a:r>
              <a:rPr lang="vi-VN" sz="1200" b="1" i="0" kern="1200" smtClean="0">
                <a:solidFill>
                  <a:schemeClr val="tx1"/>
                </a:solidFill>
                <a:effectLst/>
                <a:latin typeface="+mn-lt"/>
                <a:ea typeface="+mn-ea"/>
                <a:cs typeface="+mn-cs"/>
              </a:rPr>
              <a:t>Unit Testing</a:t>
            </a:r>
            <a:r>
              <a:rPr lang="vi-VN" sz="1200" b="0" i="0" kern="1200" smtClean="0">
                <a:solidFill>
                  <a:schemeClr val="tx1"/>
                </a:solidFill>
                <a:effectLst/>
                <a:latin typeface="+mn-lt"/>
                <a:ea typeface="+mn-ea"/>
                <a:cs typeface="+mn-cs"/>
              </a:rPr>
              <a:t> (Kiểm thử đơn vị): Ở bước này chúng ta sẽ kiểm tra ở mức function (tính năng) của phần mềm</a:t>
            </a:r>
          </a:p>
          <a:p>
            <a:r>
              <a:rPr lang="vi-VN" sz="1200" b="1" i="0" kern="1200" smtClean="0">
                <a:solidFill>
                  <a:schemeClr val="tx1"/>
                </a:solidFill>
                <a:effectLst/>
                <a:latin typeface="+mn-lt"/>
                <a:ea typeface="+mn-ea"/>
                <a:cs typeface="+mn-cs"/>
              </a:rPr>
              <a:t>Coding</a:t>
            </a:r>
            <a:r>
              <a:rPr lang="vi-VN" sz="1200" b="0" i="0" kern="1200" smtClean="0">
                <a:solidFill>
                  <a:schemeClr val="tx1"/>
                </a:solidFill>
                <a:effectLst/>
                <a:latin typeface="+mn-lt"/>
                <a:ea typeface="+mn-ea"/>
                <a:cs typeface="+mn-cs"/>
              </a:rPr>
              <a:t> không cần một quá trình kiểm thử tương ứng, thật ra là không cần thiết do ở bước này hầu như các công nghệ và nền tảng kỹ thuật đã hoàn toàn được kiểm tra trước đó bởi nhà sản xuất của mỗi hãng trước khi được sử dụng chính thức. Vì vậy chúng ta không phải kiểm tra lại ở bước này, thường sẽ do Dev đảm bảo.</a:t>
            </a:r>
          </a:p>
          <a:p>
            <a:endParaRPr lang="en-US"/>
          </a:p>
        </p:txBody>
      </p:sp>
      <p:sp>
        <p:nvSpPr>
          <p:cNvPr id="4" name="Slide Number Placeholder 3"/>
          <p:cNvSpPr>
            <a:spLocks noGrp="1"/>
          </p:cNvSpPr>
          <p:nvPr>
            <p:ph type="sldNum" sz="quarter" idx="10"/>
          </p:nvPr>
        </p:nvSpPr>
        <p:spPr/>
        <p:txBody>
          <a:bodyPr/>
          <a:lstStyle/>
          <a:p>
            <a:fld id="{1667F27B-262B-4C17-9CA8-58610F4DDAB0}" type="slidenum">
              <a:rPr lang="vi-VN" smtClean="0"/>
              <a:t>14</a:t>
            </a:fld>
            <a:endParaRPr lang="vi-VN"/>
          </a:p>
        </p:txBody>
      </p:sp>
    </p:spTree>
    <p:extLst>
      <p:ext uri="{BB962C8B-B14F-4D97-AF65-F5344CB8AC3E}">
        <p14:creationId xmlns:p14="http://schemas.microsoft.com/office/powerpoint/2010/main" val="2238227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Giải thích</a:t>
            </a:r>
            <a:r>
              <a:rPr lang="en-US" baseline="0" smtClean="0"/>
              <a:t> : </a:t>
            </a:r>
            <a:r>
              <a:rPr lang="en-US" sz="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 mỗi loại </a:t>
            </a:r>
            <a:r>
              <a:rPr lang="en-US" sz="12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 thử </a:t>
            </a:r>
            <a:r>
              <a:rPr lang="en-US" sz="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thường được sử dụng các </a:t>
            </a:r>
            <a:r>
              <a:rPr lang="en-US" sz="12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phương pháp</a:t>
            </a:r>
            <a:r>
              <a:rPr lang="en-US" sz="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và  </a:t>
            </a:r>
            <a:r>
              <a:rPr lang="en-US" sz="12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chiến lược</a:t>
            </a:r>
            <a:r>
              <a:rPr lang="en-US" sz="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thích hợp.</a:t>
            </a:r>
          </a:p>
          <a:p>
            <a:endParaRPr lang="en-US"/>
          </a:p>
        </p:txBody>
      </p:sp>
      <p:sp>
        <p:nvSpPr>
          <p:cNvPr id="4" name="Slide Number Placeholder 3"/>
          <p:cNvSpPr>
            <a:spLocks noGrp="1"/>
          </p:cNvSpPr>
          <p:nvPr>
            <p:ph type="sldNum" sz="quarter" idx="10"/>
          </p:nvPr>
        </p:nvSpPr>
        <p:spPr/>
        <p:txBody>
          <a:bodyPr/>
          <a:lstStyle/>
          <a:p>
            <a:fld id="{1667F27B-262B-4C17-9CA8-58610F4DDAB0}" type="slidenum">
              <a:rPr lang="vi-VN" smtClean="0"/>
              <a:t>17</a:t>
            </a:fld>
            <a:endParaRPr lang="vi-VN"/>
          </a:p>
        </p:txBody>
      </p:sp>
    </p:spTree>
    <p:extLst>
      <p:ext uri="{BB962C8B-B14F-4D97-AF65-F5344CB8AC3E}">
        <p14:creationId xmlns:p14="http://schemas.microsoft.com/office/powerpoint/2010/main" val="393672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47230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335338"/>
              </a:solidFill>
            </a:endParaRPr>
          </a:p>
        </p:txBody>
      </p:sp>
      <p:sp>
        <p:nvSpPr>
          <p:cNvPr id="6" name="Footer Placeholder 5"/>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7" name="Slide Number Placeholder 6"/>
          <p:cNvSpPr>
            <a:spLocks noGrp="1"/>
          </p:cNvSpPr>
          <p:nvPr>
            <p:ph type="sldNum" sz="quarter" idx="12"/>
          </p:nvPr>
        </p:nvSpPr>
        <p:spPr/>
        <p:txBody>
          <a:bodyPr/>
          <a:lstStyle/>
          <a:p>
            <a:fld id="{29C350B6-5DCC-426C-BCE7-8559A4B85F67}"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376981809"/>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335338"/>
              </a:solidFill>
            </a:endParaRPr>
          </a:p>
        </p:txBody>
      </p:sp>
      <p:sp>
        <p:nvSpPr>
          <p:cNvPr id="5" name="Footer Placeholder 4"/>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6" name="Slide Number Placeholder 5"/>
          <p:cNvSpPr>
            <a:spLocks noGrp="1"/>
          </p:cNvSpPr>
          <p:nvPr>
            <p:ph type="sldNum" sz="quarter" idx="12"/>
          </p:nvPr>
        </p:nvSpPr>
        <p:spPr/>
        <p:txBody>
          <a:bodyPr/>
          <a:lstStyle/>
          <a:p>
            <a:fld id="{66A8349F-3B1A-4933-B5F1-C6CA808E644A}"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2447357951"/>
      </p:ext>
    </p:extLst>
  </p:cSld>
  <p:clrMapOvr>
    <a:masterClrMapping/>
  </p:clrMapOvr>
  <p:transition spd="med">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335338"/>
              </a:solidFill>
            </a:endParaRPr>
          </a:p>
        </p:txBody>
      </p:sp>
      <p:sp>
        <p:nvSpPr>
          <p:cNvPr id="5" name="Footer Placeholder 4"/>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6" name="Slide Number Placeholder 5"/>
          <p:cNvSpPr>
            <a:spLocks noGrp="1"/>
          </p:cNvSpPr>
          <p:nvPr>
            <p:ph type="sldNum" sz="quarter" idx="12"/>
          </p:nvPr>
        </p:nvSpPr>
        <p:spPr/>
        <p:txBody>
          <a:bodyPr/>
          <a:lstStyle/>
          <a:p>
            <a:fld id="{4AED3CD8-F892-4A3E-8610-96BCB9986782}"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1186373085"/>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srgbClr val="335338"/>
              </a:solidFill>
            </a:endParaRPr>
          </a:p>
        </p:txBody>
      </p:sp>
      <p:sp>
        <p:nvSpPr>
          <p:cNvPr id="5" name="Footer Placeholder 4"/>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6" name="Slide Number Placeholder 5"/>
          <p:cNvSpPr>
            <a:spLocks noGrp="1"/>
          </p:cNvSpPr>
          <p:nvPr>
            <p:ph type="sldNum" sz="quarter" idx="12"/>
          </p:nvPr>
        </p:nvSpPr>
        <p:spPr/>
        <p:txBody>
          <a:bodyPr/>
          <a:lstStyle/>
          <a:p>
            <a:fld id="{2B2A26BF-58CE-4890-8A55-6602AC3CA558}"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2354116109"/>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335338"/>
              </a:solidFill>
            </a:endParaRPr>
          </a:p>
        </p:txBody>
      </p:sp>
      <p:sp>
        <p:nvSpPr>
          <p:cNvPr id="5" name="Footer Placeholder 4"/>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6" name="Slide Number Placeholder 5"/>
          <p:cNvSpPr>
            <a:spLocks noGrp="1"/>
          </p:cNvSpPr>
          <p:nvPr>
            <p:ph type="sldNum" sz="quarter" idx="12"/>
          </p:nvPr>
        </p:nvSpPr>
        <p:spPr/>
        <p:txBody>
          <a:bodyPr/>
          <a:lstStyle/>
          <a:p>
            <a:fld id="{E1274856-FE4E-44B9-8100-5C9DE2574A7D}"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1449021959"/>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srgbClr val="335338"/>
              </a:solidFill>
            </a:endParaRPr>
          </a:p>
        </p:txBody>
      </p:sp>
      <p:sp>
        <p:nvSpPr>
          <p:cNvPr id="5" name="Footer Placeholder 4"/>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6" name="Slide Number Placeholder 5"/>
          <p:cNvSpPr>
            <a:spLocks noGrp="1"/>
          </p:cNvSpPr>
          <p:nvPr>
            <p:ph type="sldNum" sz="quarter" idx="12"/>
          </p:nvPr>
        </p:nvSpPr>
        <p:spPr/>
        <p:txBody>
          <a:bodyPr/>
          <a:lstStyle/>
          <a:p>
            <a:fld id="{82FE2AF3-2C4D-4294-A588-61F594F3A684}"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2492877993"/>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srgbClr val="335338"/>
              </a:solidFill>
            </a:endParaRPr>
          </a:p>
        </p:txBody>
      </p:sp>
      <p:sp>
        <p:nvSpPr>
          <p:cNvPr id="6" name="Footer Placeholder 5"/>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7" name="Slide Number Placeholder 6"/>
          <p:cNvSpPr>
            <a:spLocks noGrp="1"/>
          </p:cNvSpPr>
          <p:nvPr>
            <p:ph type="sldNum" sz="quarter" idx="12"/>
          </p:nvPr>
        </p:nvSpPr>
        <p:spPr/>
        <p:txBody>
          <a:bodyPr/>
          <a:lstStyle/>
          <a:p>
            <a:fld id="{544EF9E3-A3C7-4D25-AE98-AA6A3CE08EF8}"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3043927753"/>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srgbClr val="335338"/>
              </a:solidFill>
            </a:endParaRPr>
          </a:p>
        </p:txBody>
      </p:sp>
      <p:sp>
        <p:nvSpPr>
          <p:cNvPr id="8" name="Footer Placeholder 7"/>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9" name="Slide Number Placeholder 8"/>
          <p:cNvSpPr>
            <a:spLocks noGrp="1"/>
          </p:cNvSpPr>
          <p:nvPr>
            <p:ph type="sldNum" sz="quarter" idx="12"/>
          </p:nvPr>
        </p:nvSpPr>
        <p:spPr/>
        <p:txBody>
          <a:bodyPr/>
          <a:lstStyle/>
          <a:p>
            <a:fld id="{17303636-EA7E-4689-8F9F-C0DE64A2E680}"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591328251"/>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srgbClr val="335338"/>
              </a:solidFill>
            </a:endParaRPr>
          </a:p>
        </p:txBody>
      </p:sp>
      <p:sp>
        <p:nvSpPr>
          <p:cNvPr id="4" name="Footer Placeholder 3"/>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5" name="Slide Number Placeholder 4"/>
          <p:cNvSpPr>
            <a:spLocks noGrp="1"/>
          </p:cNvSpPr>
          <p:nvPr>
            <p:ph type="sldNum" sz="quarter" idx="12"/>
          </p:nvPr>
        </p:nvSpPr>
        <p:spPr/>
        <p:txBody>
          <a:bodyPr/>
          <a:lstStyle/>
          <a:p>
            <a:fld id="{208A66AF-2574-4FC0-9E31-C742432FB0E2}"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1228646772"/>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335338"/>
              </a:solidFill>
            </a:endParaRPr>
          </a:p>
        </p:txBody>
      </p:sp>
      <p:sp>
        <p:nvSpPr>
          <p:cNvPr id="3" name="Footer Placeholder 2"/>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4" name="Slide Number Placeholder 3"/>
          <p:cNvSpPr>
            <a:spLocks noGrp="1"/>
          </p:cNvSpPr>
          <p:nvPr>
            <p:ph type="sldNum" sz="quarter" idx="12"/>
          </p:nvPr>
        </p:nvSpPr>
        <p:spPr/>
        <p:txBody>
          <a:bodyPr/>
          <a:lstStyle/>
          <a:p>
            <a:fld id="{517C0F9B-5735-4588-A61C-F4A5AF91C2CB}"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3164904664"/>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335338"/>
              </a:solidFill>
            </a:endParaRPr>
          </a:p>
        </p:txBody>
      </p:sp>
      <p:sp>
        <p:nvSpPr>
          <p:cNvPr id="6" name="Footer Placeholder 5"/>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7" name="Slide Number Placeholder 6"/>
          <p:cNvSpPr>
            <a:spLocks noGrp="1"/>
          </p:cNvSpPr>
          <p:nvPr>
            <p:ph type="sldNum" sz="quarter" idx="12"/>
          </p:nvPr>
        </p:nvSpPr>
        <p:spPr/>
        <p:txBody>
          <a:bodyPr/>
          <a:lstStyle/>
          <a:p>
            <a:fld id="{33A1B7AA-1FB2-41AC-8A0E-263E9568CDC4}"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3169288334"/>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extLst>
              <a:ext uri="{BEBA8EAE-BF5A-486C-A8C5-ECC9F3942E4B}">
                <a14:imgProps xmlns:a14="http://schemas.microsoft.com/office/drawing/2010/main">
                  <a14:imgLayer r:embed="rId4">
                    <a14:imgEffect>
                      <a14:brightnessContrast bright="38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BDA76B8-FB6B-47B4-B733-F9F3FA8CF68A}"/>
              </a:ext>
            </a:extLst>
          </p:cNvPr>
          <p:cNvPicPr>
            <a:picLocks noChangeAspect="1"/>
          </p:cNvPicPr>
          <p:nvPr userDrawn="1"/>
        </p:nvPicPr>
        <p:blipFill>
          <a:blip r:embed="rId5">
            <a:duotone>
              <a:prstClr val="black"/>
              <a:schemeClr val="bg1">
                <a:tint val="45000"/>
                <a:satMod val="400000"/>
              </a:schemeClr>
            </a:duotone>
          </a:blip>
          <a:stretch>
            <a:fillRect/>
          </a:stretch>
        </p:blipFill>
        <p:spPr>
          <a:xfrm>
            <a:off x="46843" y="45104"/>
            <a:ext cx="12110367" cy="797878"/>
          </a:xfrm>
          <a:prstGeom prst="rect">
            <a:avLst/>
          </a:prstGeom>
          <a:ln w="38100" cap="sq">
            <a:solidFill>
              <a:srgbClr val="92D05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19BF7B10-53EA-4154-9420-BA5EF91BF3F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160" y="5862541"/>
            <a:ext cx="12195363" cy="1001821"/>
          </a:xfrm>
          <a:prstGeom prst="rect">
            <a:avLst/>
          </a:prstGeom>
        </p:spPr>
      </p:pic>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11/6/2021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pic>
        <p:nvPicPr>
          <p:cNvPr id="10" name="Picture 9">
            <a:extLst>
              <a:ext uri="{FF2B5EF4-FFF2-40B4-BE49-F238E27FC236}">
                <a16:creationId xmlns:a16="http://schemas.microsoft.com/office/drawing/2014/main" id="{EEDFE2DA-50D5-49DA-8438-230DF30AD181}"/>
              </a:ext>
            </a:extLst>
          </p:cNvPr>
          <p:cNvPicPr>
            <a:picLocks noChangeAspect="1"/>
          </p:cNvPicPr>
          <p:nvPr userDrawn="1"/>
        </p:nvPicPr>
        <p:blipFill>
          <a:blip r:embed="rId7" cstate="hqprint">
            <a:clrChange>
              <a:clrFrom>
                <a:srgbClr val="F0F4F8"/>
              </a:clrFrom>
              <a:clrTo>
                <a:srgbClr val="F0F4F8">
                  <a:alpha val="0"/>
                </a:srgbClr>
              </a:clrTo>
            </a:clrChange>
            <a:extLst>
              <a:ext uri="{28A0092B-C50C-407E-A947-70E740481C1C}">
                <a14:useLocalDpi xmlns:a14="http://schemas.microsoft.com/office/drawing/2010/main" val="0"/>
              </a:ext>
            </a:extLst>
          </a:blip>
          <a:stretch>
            <a:fillRect/>
          </a:stretch>
        </p:blipFill>
        <p:spPr>
          <a:xfrm>
            <a:off x="154055" y="149344"/>
            <a:ext cx="588268" cy="588268"/>
          </a:xfrm>
          <a:prstGeom prst="rect">
            <a:avLst/>
          </a:prstGeom>
          <a:effectLst>
            <a:glow rad="50800">
              <a:schemeClr val="tx1">
                <a:alpha val="90000"/>
              </a:schemeClr>
            </a:glow>
          </a:effectLst>
        </p:spPr>
      </p:pic>
      <p:sp>
        <p:nvSpPr>
          <p:cNvPr id="23" name="Footer Placeholder 2">
            <a:extLst>
              <a:ext uri="{FF2B5EF4-FFF2-40B4-BE49-F238E27FC236}">
                <a16:creationId xmlns:a16="http://schemas.microsoft.com/office/drawing/2014/main" id="{C3E298A9-610C-46DC-B065-F65C5A6DC04F}"/>
              </a:ext>
            </a:extLst>
          </p:cNvPr>
          <p:cNvSpPr txBox="1">
            <a:spLocks/>
          </p:cNvSpPr>
          <p:nvPr userDrawn="1"/>
        </p:nvSpPr>
        <p:spPr>
          <a:xfrm>
            <a:off x="-45577" y="6636210"/>
            <a:ext cx="6400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000" dirty="0" err="1">
                <a:latin typeface="Arial" panose="020B0604020202020204" pitchFamily="34" charset="0"/>
                <a:cs typeface="Arial" panose="020B0604020202020204" pitchFamily="34" charset="0"/>
              </a:rPr>
              <a:t>Webiste</a:t>
            </a:r>
            <a:r>
              <a:rPr lang="en-US" sz="1000" dirty="0">
                <a:latin typeface="Arial" panose="020B0604020202020204" pitchFamily="34" charset="0"/>
                <a:cs typeface="Arial" panose="020B0604020202020204" pitchFamily="34" charset="0"/>
              </a:rPr>
              <a:t>: https://haui.edu.vn</a:t>
            </a:r>
          </a:p>
        </p:txBody>
      </p:sp>
      <p:sp>
        <p:nvSpPr>
          <p:cNvPr id="24" name="TextBox 23">
            <a:extLst>
              <a:ext uri="{FF2B5EF4-FFF2-40B4-BE49-F238E27FC236}">
                <a16:creationId xmlns:a16="http://schemas.microsoft.com/office/drawing/2014/main" id="{E2CC0E39-3A88-446C-9DBA-4CD5D2FEEAC2}"/>
              </a:ext>
            </a:extLst>
          </p:cNvPr>
          <p:cNvSpPr txBox="1"/>
          <p:nvPr userDrawn="1"/>
        </p:nvSpPr>
        <p:spPr>
          <a:xfrm>
            <a:off x="7432898" y="6622998"/>
            <a:ext cx="3395481"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1000" b="0" i="0" kern="1200" dirty="0">
                <a:solidFill>
                  <a:schemeClr val="tx1"/>
                </a:solidFill>
                <a:effectLst/>
                <a:latin typeface="Arial" panose="020B0604020202020204" pitchFamily="34" charset="0"/>
                <a:ea typeface="+mn-ea"/>
                <a:cs typeface="Arial" panose="020B0604020202020204" pitchFamily="34" charset="0"/>
              </a:rPr>
              <a:t>© 2021</a:t>
            </a:r>
            <a:r>
              <a:rPr lang="en-ID" sz="1000" b="1" i="0" kern="1200" dirty="0">
                <a:solidFill>
                  <a:schemeClr val="tx1"/>
                </a:solidFill>
                <a:effectLst/>
                <a:latin typeface="Arial" panose="020B0604020202020204" pitchFamily="34" charset="0"/>
                <a:ea typeface="+mn-ea"/>
                <a:cs typeface="Arial" panose="020B0604020202020204" pitchFamily="34" charset="0"/>
              </a:rPr>
              <a:t> Hanoi University of Industry </a:t>
            </a:r>
            <a:r>
              <a:rPr lang="en-ID" sz="1000" b="0" i="0" kern="1200" dirty="0">
                <a:solidFill>
                  <a:schemeClr val="tx1"/>
                </a:solidFill>
                <a:effectLst/>
                <a:latin typeface="Arial" panose="020B0604020202020204" pitchFamily="34" charset="0"/>
                <a:ea typeface="+mn-ea"/>
                <a:cs typeface="Arial" panose="020B0604020202020204" pitchFamily="34" charset="0"/>
              </a:rPr>
              <a:t>All rights reserved</a:t>
            </a:r>
            <a:endParaRPr lang="en-ID" sz="1000" dirty="0">
              <a:solidFill>
                <a:schemeClr val="tx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DADA8E7B-4936-4304-A6B7-69EA88D09CBD}"/>
              </a:ext>
            </a:extLst>
          </p:cNvPr>
          <p:cNvGrpSpPr/>
          <p:nvPr userDrawn="1"/>
        </p:nvGrpSpPr>
        <p:grpSpPr>
          <a:xfrm>
            <a:off x="10695894" y="6596658"/>
            <a:ext cx="357425" cy="184511"/>
            <a:chOff x="4858544" y="3598069"/>
            <a:chExt cx="1614487" cy="833438"/>
          </a:xfrm>
          <a:solidFill>
            <a:schemeClr val="tx1"/>
          </a:solidFill>
        </p:grpSpPr>
        <p:sp>
          <p:nvSpPr>
            <p:cNvPr id="26" name="Freeform 20">
              <a:extLst>
                <a:ext uri="{FF2B5EF4-FFF2-40B4-BE49-F238E27FC236}">
                  <a16:creationId xmlns:a16="http://schemas.microsoft.com/office/drawing/2014/main" id="{F20DF773-25D2-4904-9187-6D25DBA6214F}"/>
                </a:ext>
              </a:extLst>
            </p:cNvPr>
            <p:cNvSpPr>
              <a:spLocks/>
            </p:cNvSpPr>
            <p:nvPr userDrawn="1"/>
          </p:nvSpPr>
          <p:spPr bwMode="auto">
            <a:xfrm>
              <a:off x="4858544" y="3777457"/>
              <a:ext cx="1355725" cy="654050"/>
            </a:xfrm>
            <a:custGeom>
              <a:avLst/>
              <a:gdLst>
                <a:gd name="T0" fmla="*/ 89 w 257"/>
                <a:gd name="T1" fmla="*/ 59 h 124"/>
                <a:gd name="T2" fmla="*/ 101 w 257"/>
                <a:gd name="T3" fmla="*/ 45 h 124"/>
                <a:gd name="T4" fmla="*/ 214 w 257"/>
                <a:gd name="T5" fmla="*/ 2 h 124"/>
                <a:gd name="T6" fmla="*/ 247 w 257"/>
                <a:gd name="T7" fmla="*/ 29 h 124"/>
                <a:gd name="T8" fmla="*/ 247 w 257"/>
                <a:gd name="T9" fmla="*/ 60 h 124"/>
                <a:gd name="T10" fmla="*/ 148 w 257"/>
                <a:gd name="T11" fmla="*/ 119 h 124"/>
                <a:gd name="T12" fmla="*/ 139 w 257"/>
                <a:gd name="T13" fmla="*/ 119 h 124"/>
                <a:gd name="T14" fmla="*/ 45 w 257"/>
                <a:gd name="T15" fmla="*/ 110 h 124"/>
                <a:gd name="T16" fmla="*/ 138 w 257"/>
                <a:gd name="T17" fmla="*/ 69 h 124"/>
                <a:gd name="T18" fmla="*/ 149 w 257"/>
                <a:gd name="T19" fmla="*/ 69 h 124"/>
                <a:gd name="T20" fmla="*/ 156 w 257"/>
                <a:gd name="T21" fmla="*/ 57 h 124"/>
                <a:gd name="T22" fmla="*/ 142 w 257"/>
                <a:gd name="T23" fmla="*/ 55 h 124"/>
                <a:gd name="T24" fmla="*/ 135 w 257"/>
                <a:gd name="T25" fmla="*/ 64 h 124"/>
                <a:gd name="T26" fmla="*/ 89 w 257"/>
                <a:gd name="T27"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124">
                  <a:moveTo>
                    <a:pt x="89" y="59"/>
                  </a:moveTo>
                  <a:cubicBezTo>
                    <a:pt x="98" y="44"/>
                    <a:pt x="101" y="45"/>
                    <a:pt x="101" y="45"/>
                  </a:cubicBezTo>
                  <a:cubicBezTo>
                    <a:pt x="145" y="34"/>
                    <a:pt x="214" y="2"/>
                    <a:pt x="214" y="2"/>
                  </a:cubicBezTo>
                  <a:cubicBezTo>
                    <a:pt x="221" y="0"/>
                    <a:pt x="236" y="8"/>
                    <a:pt x="247" y="29"/>
                  </a:cubicBezTo>
                  <a:cubicBezTo>
                    <a:pt x="257" y="50"/>
                    <a:pt x="247" y="60"/>
                    <a:pt x="247" y="60"/>
                  </a:cubicBezTo>
                  <a:cubicBezTo>
                    <a:pt x="148" y="119"/>
                    <a:pt x="148" y="119"/>
                    <a:pt x="148" y="119"/>
                  </a:cubicBezTo>
                  <a:cubicBezTo>
                    <a:pt x="145" y="121"/>
                    <a:pt x="139" y="119"/>
                    <a:pt x="139" y="119"/>
                  </a:cubicBezTo>
                  <a:cubicBezTo>
                    <a:pt x="108" y="105"/>
                    <a:pt x="49" y="118"/>
                    <a:pt x="45" y="110"/>
                  </a:cubicBezTo>
                  <a:cubicBezTo>
                    <a:pt x="138" y="69"/>
                    <a:pt x="138" y="69"/>
                    <a:pt x="138" y="69"/>
                  </a:cubicBezTo>
                  <a:cubicBezTo>
                    <a:pt x="141" y="71"/>
                    <a:pt x="145" y="71"/>
                    <a:pt x="149" y="69"/>
                  </a:cubicBezTo>
                  <a:cubicBezTo>
                    <a:pt x="155" y="67"/>
                    <a:pt x="158" y="61"/>
                    <a:pt x="156" y="57"/>
                  </a:cubicBezTo>
                  <a:cubicBezTo>
                    <a:pt x="154" y="53"/>
                    <a:pt x="148" y="52"/>
                    <a:pt x="142" y="55"/>
                  </a:cubicBezTo>
                  <a:cubicBezTo>
                    <a:pt x="138" y="56"/>
                    <a:pt x="135" y="60"/>
                    <a:pt x="135" y="64"/>
                  </a:cubicBezTo>
                  <a:cubicBezTo>
                    <a:pt x="0" y="124"/>
                    <a:pt x="41" y="122"/>
                    <a:pt x="89" y="5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21">
              <a:extLst>
                <a:ext uri="{FF2B5EF4-FFF2-40B4-BE49-F238E27FC236}">
                  <a16:creationId xmlns:a16="http://schemas.microsoft.com/office/drawing/2014/main" id="{F6E0392A-71DA-4FC5-9189-78029867C258}"/>
                </a:ext>
              </a:extLst>
            </p:cNvPr>
            <p:cNvSpPr>
              <a:spLocks/>
            </p:cNvSpPr>
            <p:nvPr userDrawn="1"/>
          </p:nvSpPr>
          <p:spPr bwMode="auto">
            <a:xfrm>
              <a:off x="5977731" y="3598069"/>
              <a:ext cx="495300" cy="558800"/>
            </a:xfrm>
            <a:custGeom>
              <a:avLst/>
              <a:gdLst>
                <a:gd name="T0" fmla="*/ 36 w 94"/>
                <a:gd name="T1" fmla="*/ 58 h 106"/>
                <a:gd name="T2" fmla="*/ 2 w 94"/>
                <a:gd name="T3" fmla="*/ 34 h 106"/>
                <a:gd name="T4" fmla="*/ 14 w 94"/>
                <a:gd name="T5" fmla="*/ 15 h 106"/>
                <a:gd name="T6" fmla="*/ 21 w 94"/>
                <a:gd name="T7" fmla="*/ 8 h 106"/>
                <a:gd name="T8" fmla="*/ 54 w 94"/>
                <a:gd name="T9" fmla="*/ 0 h 106"/>
                <a:gd name="T10" fmla="*/ 88 w 94"/>
                <a:gd name="T11" fmla="*/ 45 h 106"/>
                <a:gd name="T12" fmla="*/ 92 w 94"/>
                <a:gd name="T13" fmla="*/ 84 h 106"/>
                <a:gd name="T14" fmla="*/ 69 w 94"/>
                <a:gd name="T15" fmla="*/ 101 h 106"/>
                <a:gd name="T16" fmla="*/ 57 w 94"/>
                <a:gd name="T17" fmla="*/ 103 h 106"/>
                <a:gd name="T18" fmla="*/ 51 w 94"/>
                <a:gd name="T19" fmla="*/ 102 h 106"/>
                <a:gd name="T20" fmla="*/ 32 w 94"/>
                <a:gd name="T21" fmla="*/ 98 h 106"/>
                <a:gd name="T22" fmla="*/ 36 w 94"/>
                <a:gd name="T23" fmla="*/ 5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06">
                  <a:moveTo>
                    <a:pt x="36" y="58"/>
                  </a:moveTo>
                  <a:cubicBezTo>
                    <a:pt x="19" y="26"/>
                    <a:pt x="2" y="34"/>
                    <a:pt x="2" y="34"/>
                  </a:cubicBezTo>
                  <a:cubicBezTo>
                    <a:pt x="0" y="19"/>
                    <a:pt x="14" y="15"/>
                    <a:pt x="14" y="15"/>
                  </a:cubicBezTo>
                  <a:cubicBezTo>
                    <a:pt x="14" y="15"/>
                    <a:pt x="15" y="9"/>
                    <a:pt x="21" y="8"/>
                  </a:cubicBezTo>
                  <a:cubicBezTo>
                    <a:pt x="26" y="8"/>
                    <a:pt x="40" y="4"/>
                    <a:pt x="54" y="0"/>
                  </a:cubicBezTo>
                  <a:cubicBezTo>
                    <a:pt x="70" y="12"/>
                    <a:pt x="81" y="27"/>
                    <a:pt x="88" y="45"/>
                  </a:cubicBezTo>
                  <a:cubicBezTo>
                    <a:pt x="92" y="57"/>
                    <a:pt x="94" y="71"/>
                    <a:pt x="92" y="84"/>
                  </a:cubicBezTo>
                  <a:cubicBezTo>
                    <a:pt x="84" y="90"/>
                    <a:pt x="71" y="99"/>
                    <a:pt x="69" y="101"/>
                  </a:cubicBezTo>
                  <a:cubicBezTo>
                    <a:pt x="66" y="103"/>
                    <a:pt x="60" y="104"/>
                    <a:pt x="57" y="103"/>
                  </a:cubicBezTo>
                  <a:cubicBezTo>
                    <a:pt x="54" y="101"/>
                    <a:pt x="51" y="102"/>
                    <a:pt x="51" y="102"/>
                  </a:cubicBezTo>
                  <a:cubicBezTo>
                    <a:pt x="42" y="106"/>
                    <a:pt x="32" y="98"/>
                    <a:pt x="32" y="98"/>
                  </a:cubicBezTo>
                  <a:cubicBezTo>
                    <a:pt x="32" y="98"/>
                    <a:pt x="53" y="91"/>
                    <a:pt x="36" y="5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21" name="Picture 20">
            <a:extLst>
              <a:ext uri="{FF2B5EF4-FFF2-40B4-BE49-F238E27FC236}">
                <a16:creationId xmlns:a16="http://schemas.microsoft.com/office/drawing/2014/main" id="{A9AE43B6-56D4-44E6-84D9-1ADF8334E5F1}"/>
              </a:ext>
            </a:extLst>
          </p:cNvPr>
          <p:cNvPicPr>
            <a:picLocks noChangeAspect="1"/>
          </p:cNvPicPr>
          <p:nvPr userDrawn="1"/>
        </p:nvPicPr>
        <p:blipFill>
          <a:blip r:embed="rId8"/>
          <a:stretch>
            <a:fillRect/>
          </a:stretch>
        </p:blipFill>
        <p:spPr>
          <a:xfrm>
            <a:off x="10388256" y="-164569"/>
            <a:ext cx="1876166" cy="1313630"/>
          </a:xfrm>
          <a:prstGeom prst="rect">
            <a:avLst/>
          </a:prstGeom>
        </p:spPr>
      </p:pic>
    </p:spTree>
    <p:extLst>
      <p:ext uri="{BB962C8B-B14F-4D97-AF65-F5344CB8AC3E}">
        <p14:creationId xmlns:p14="http://schemas.microsoft.com/office/powerpoint/2010/main" val="847493492"/>
      </p:ext>
    </p:extLst>
  </p:cSld>
  <p:clrMap bg1="dk1" tx1="lt1" bg2="dk2" tx2="lt2" accent1="accent1" accent2="accent2" accent3="accent3" accent4="accent4" accent5="accent5" accent6="accent6" hlink="hlink" folHlink="folHlink"/>
  <p:sldLayoutIdLst>
    <p:sldLayoutId id="2147483661" r:id="rId1"/>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solidFill>
                <a:srgbClr val="335338"/>
              </a:solidFill>
              <a:latin typeface="Arial" panose="020B0604020202020204"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US" smtClean="0">
                <a:solidFill>
                  <a:srgbClr val="335338"/>
                </a:solidFill>
                <a:latin typeface="Arial" panose="020B0604020202020204" pitchFamily="34" charset="0"/>
              </a:rPr>
              <a:t>/24</a:t>
            </a:r>
            <a:endParaRPr lang="en-US">
              <a:solidFill>
                <a:srgbClr val="335338"/>
              </a:solidFill>
              <a:latin typeface="Arial" panose="020B0604020202020204"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F68B5B1C-4031-486C-B5B3-4CB6F7B9E4CD}" type="slidenum">
              <a:rPr lang="en-US" smtClean="0">
                <a:solidFill>
                  <a:srgbClr val="335338"/>
                </a:solidFill>
                <a:latin typeface="Arial" panose="020B0604020202020204" pitchFamily="34" charset="0"/>
              </a:rPr>
              <a:pPr fontAlgn="base">
                <a:spcBef>
                  <a:spcPct val="0"/>
                </a:spcBef>
                <a:spcAft>
                  <a:spcPct val="0"/>
                </a:spcAft>
              </a:pPr>
              <a:t>‹#›</a:t>
            </a:fld>
            <a:endParaRPr lang="en-US">
              <a:solidFill>
                <a:srgbClr val="335338"/>
              </a:solidFill>
              <a:latin typeface="Arial" panose="020B0604020202020204" pitchFamily="34" charset="0"/>
            </a:endParaRPr>
          </a:p>
        </p:txBody>
      </p:sp>
    </p:spTree>
    <p:extLst>
      <p:ext uri="{BB962C8B-B14F-4D97-AF65-F5344CB8AC3E}">
        <p14:creationId xmlns:p14="http://schemas.microsoft.com/office/powerpoint/2010/main" val="22233286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spd="med">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2" Type="http://schemas.openxmlformats.org/officeDocument/2006/relationships/hyperlink" Target="https://laptrinhviet.edu.vn/tester-co-can-biet-lap-trinh/?fbclid=IwAR3hWlIabAXbYQYfBGIhEla4lLUsa9bPGC3qNm-06nYwNP5yKJmUjJeUngs"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hyperlink" Target="https://anhtester.com/blog/acceptance-testing-kiem-thu-chap-nhan-b298.html#:~:text=Acceptance%20Testing%20%2D%20M%E1%BB%A5c%20ti%C3%AAu%20ch%C3%ADnh,s%E1%BB%AD%20d%E1%BB%A5ng%20s%E1%BA%A3n%20ph%E1%BA%A9m%20%C4%91%C3%B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guru99.com/integration-testing.html" TargetMode="External"/><Relationship Id="rId2" Type="http://schemas.openxmlformats.org/officeDocument/2006/relationships/hyperlink" Target="https://www.guru99.com/unit-testing-guide.html"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www.guru99.com/user-acceptance-testing.html" TargetMode="External"/><Relationship Id="rId2" Type="http://schemas.openxmlformats.org/officeDocument/2006/relationships/hyperlink" Target="https://www.guru99.com/system-testing.html"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hyperlink" Target="https://www.slideshare.net/TIenLe39/kiem-thu-phan-mem"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hyperlink" Target="https://www.bacs.vn/vi/blog/nghe-nghiep/vai-tro-cua-ba-coder-tester-trong-quy-trinh-lap-trinh-phat-trien-phan-mem-14109.html"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hyperlink" Target="https://www.seguetech.com/white-box-testing-pros-cons/?fbclid=IwAR1nyxgRb_aKO6j31DjdQ-7r_blAK1R-7mXZrhwqRawcJFvMFbZrc-7sej4"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hyperlink" Target="http://nganhcongnghethongtin.edu.vn/kien-thuc-ky-nang/khi-nao-ket-thuc-viec-kiem-thu-phan-mem"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testerviet.com.vn/kiem-thu-phan-mem-bat-dau-khi-nao/" TargetMode="External"/><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90184" y="1504672"/>
            <a:ext cx="7848600"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Bài </a:t>
            </a:r>
            <a:r>
              <a:rPr kumimoji="0" lang="vi-VN" sz="4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thuyết</a:t>
            </a:r>
            <a:r>
              <a:rPr kumimoji="0" lang="en-US" sz="4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fr-FR" sz="4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trình</a:t>
            </a: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Nhập </a:t>
            </a:r>
            <a:r>
              <a:rPr kumimoji="0" lang="en-US" sz="36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môn</a:t>
            </a: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Công</a:t>
            </a: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nghệ </a:t>
            </a:r>
            <a:r>
              <a:rPr kumimoji="0" lang="en-US" sz="36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phần</a:t>
            </a: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mềm</a:t>
            </a:r>
            <a:endParaRPr kumimoji="0" lang="en-US" sz="3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 name="TextBox 3"/>
          <p:cNvSpPr txBox="1"/>
          <p:nvPr/>
        </p:nvSpPr>
        <p:spPr>
          <a:xfrm>
            <a:off x="2993951" y="3580219"/>
            <a:ext cx="6781800" cy="13619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GV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hướng</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dẫn</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ThS</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Nguyễn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Đức</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Lưu</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Nhóm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thực</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hiện</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smtClean="0">
                <a:ln>
                  <a:noFill/>
                </a:ln>
                <a:solidFill>
                  <a:srgbClr val="FFC000"/>
                </a:solidFill>
                <a:effectLst/>
                <a:uLnTx/>
                <a:uFillTx/>
                <a:latin typeface="Times New Roman" panose="02020603050405020304" pitchFamily="18" charset="0"/>
                <a:cs typeface="Times New Roman" panose="02020603050405020304" pitchFamily="18" charset="0"/>
              </a:rPr>
              <a:t>Nhóm</a:t>
            </a:r>
            <a:r>
              <a:rPr kumimoji="0" lang="en-US" sz="2500" b="1" i="0" u="none" strike="noStrike" kern="1200" cap="none" spc="0" normalizeH="0" noProof="0" smtClean="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smtClean="0">
                <a:ln>
                  <a:noFill/>
                </a:ln>
                <a:solidFill>
                  <a:srgbClr val="FFC000"/>
                </a:solidFill>
                <a:effectLst/>
                <a:uLnTx/>
                <a:uFillTx/>
                <a:latin typeface="Times New Roman" panose="02020603050405020304" pitchFamily="18" charset="0"/>
                <a:cs typeface="Times New Roman" panose="02020603050405020304" pitchFamily="18" charset="0"/>
              </a:rPr>
              <a:t>09</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a:p>
            <a:pPr lvl="0" defTabSz="457200">
              <a:defRPr/>
            </a:pP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Lớp</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a:ln>
                  <a:noFill/>
                </a:ln>
                <a:solidFill>
                  <a:srgbClr val="FFC000"/>
                </a:solidFill>
                <a:effectLst/>
                <a:uLnTx/>
                <a:uFillTx/>
                <a:latin typeface="Times New Roman" panose="02020603050405020304" pitchFamily="18" charset="0"/>
                <a:cs typeface="Times New Roman" panose="02020603050405020304" pitchFamily="18" charset="0"/>
              </a:rPr>
              <a:t>: </a:t>
            </a:r>
            <a:r>
              <a:rPr lang="en-US" sz="2500" b="1">
                <a:solidFill>
                  <a:srgbClr val="FFC000"/>
                </a:solidFill>
                <a:latin typeface="Times New Roman" panose="02020603050405020304" pitchFamily="18" charset="0"/>
                <a:cs typeface="Times New Roman" panose="02020603050405020304" pitchFamily="18" charset="0"/>
              </a:rPr>
              <a:t>202110503141005</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9" name="TextBox 8"/>
          <p:cNvSpPr txBox="1"/>
          <p:nvPr/>
        </p:nvSpPr>
        <p:spPr>
          <a:xfrm>
            <a:off x="2585484" y="152400"/>
            <a:ext cx="6858000" cy="6001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KHOA CÔNG NGHỆ THÔNG TIN</a:t>
            </a:r>
          </a:p>
        </p:txBody>
      </p:sp>
      <p:sp>
        <p:nvSpPr>
          <p:cNvPr id="5" name="Footer Placeholder 3"/>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233077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down)">
                                      <p:cBhvr>
                                        <p:cTn id="18" dur="500"/>
                                        <p:tgtEl>
                                          <p:spTgt spid="4">
                                            <p:txEl>
                                              <p:pRg st="0" end="0"/>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down)">
                                      <p:cBhvr>
                                        <p:cTn id="21" dur="500"/>
                                        <p:tgtEl>
                                          <p:spTgt spid="4">
                                            <p:txEl>
                                              <p:pRg st="1" end="1"/>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down)">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10</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3.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Vai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trò</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2236382" y="1850843"/>
            <a:ext cx="7442791" cy="2400657"/>
          </a:xfrm>
          <a:prstGeom prst="rect">
            <a:avLst/>
          </a:prstGeom>
          <a:noFill/>
        </p:spPr>
        <p:txBody>
          <a:bodyPr wrap="square" rtlCol="0">
            <a:spAutoFit/>
          </a:bodyPr>
          <a:lstStyle/>
          <a:p>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Chi phí của</a:t>
            </a:r>
            <a:r>
              <a:rPr lang="vi-VN"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kiểm thử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chiếm:</a:t>
            </a:r>
          </a:p>
          <a:p>
            <a:pPr marL="788988" indent="-342900">
              <a:buClr>
                <a:schemeClr val="bg1"/>
              </a:buClr>
              <a:buFont typeface="Wingdings" panose="05000000000000000000" pitchFamily="2" charset="2"/>
              <a:buChar char="§"/>
            </a:pPr>
            <a:r>
              <a:rPr lang="vi-VN"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40%</a:t>
            </a:r>
            <a:r>
              <a:rPr lang="vi-VN"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tổng công sức phát triển</a:t>
            </a:r>
          </a:p>
          <a:p>
            <a:pPr marL="788988" indent="-342900">
              <a:buClr>
                <a:schemeClr val="bg1"/>
              </a:buClr>
              <a:buFont typeface="Wingdings" panose="05000000000000000000" pitchFamily="2" charset="2"/>
              <a:buChar char="§"/>
            </a:pPr>
            <a:r>
              <a:rPr lang="vi-VN"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30%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tổng thời gian phát triển</a:t>
            </a:r>
          </a:p>
          <a:p>
            <a:pPr marL="788988" indent="-342900">
              <a:buClr>
                <a:schemeClr val="bg1"/>
              </a:buClr>
              <a:buFont typeface="Wingdings" panose="05000000000000000000" pitchFamily="2" charset="2"/>
              <a:buChar char="§"/>
            </a:pP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 các </a:t>
            </a:r>
            <a:r>
              <a:rPr lang="vi-VN"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phần mềm</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có ảnh hưởng tới sinh mạng, chi phí có thể gấp </a:t>
            </a:r>
            <a:r>
              <a:rPr lang="vi-VN"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từ 3 đến 5 lần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tổng các chi phí khác cộng lại.</a:t>
            </a:r>
          </a:p>
        </p:txBody>
      </p:sp>
      <p:sp>
        <p:nvSpPr>
          <p:cNvPr id="5" name="Callout: Right Arrow 4">
            <a:extLst>
              <a:ext uri="{FF2B5EF4-FFF2-40B4-BE49-F238E27FC236}">
                <a16:creationId xmlns:a16="http://schemas.microsoft.com/office/drawing/2014/main" id="{B3929F7F-91ED-4533-A4BA-BE3059411E52}"/>
              </a:ext>
            </a:extLst>
          </p:cNvPr>
          <p:cNvSpPr/>
          <p:nvPr/>
        </p:nvSpPr>
        <p:spPr>
          <a:xfrm>
            <a:off x="2672316" y="4555022"/>
            <a:ext cx="1977656" cy="908637"/>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KT </a:t>
            </a:r>
            <a:r>
              <a:rPr lang="en-US" sz="2500" b="1" dirty="0" err="1">
                <a:latin typeface="Times New Roman" panose="02020603050405020304" pitchFamily="18" charset="0"/>
                <a:ea typeface="Tahoma" panose="020B0604030504040204" pitchFamily="34" charset="0"/>
                <a:cs typeface="Times New Roman" panose="02020603050405020304" pitchFamily="18" charset="0"/>
              </a:rPr>
              <a:t>tốt</a:t>
            </a:r>
            <a:r>
              <a:rPr lang="en-US" sz="2500" b="1" dirty="0">
                <a:latin typeface="Times New Roman" panose="02020603050405020304" pitchFamily="18" charset="0"/>
                <a:ea typeface="Tahoma" panose="020B0604030504040204" pitchFamily="34" charset="0"/>
                <a:cs typeface="Times New Roman" panose="02020603050405020304" pitchFamily="18" charset="0"/>
              </a:rPr>
              <a:t> </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9F131AA6-BCA7-4856-B20D-7D614A7D826E}"/>
              </a:ext>
            </a:extLst>
          </p:cNvPr>
          <p:cNvSpPr/>
          <p:nvPr/>
        </p:nvSpPr>
        <p:spPr>
          <a:xfrm>
            <a:off x="4649972" y="4255008"/>
            <a:ext cx="4455042" cy="15086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ü"/>
            </a:pPr>
            <a:r>
              <a:rPr lang="en-US" sz="2500" dirty="0" err="1">
                <a:latin typeface="Times New Roman" panose="02020603050405020304" pitchFamily="18" charset="0"/>
                <a:ea typeface="Tahoma" panose="020B0604030504040204" pitchFamily="34" charset="0"/>
                <a:cs typeface="Times New Roman" panose="02020603050405020304" pitchFamily="18" charset="0"/>
              </a:rPr>
              <a:t>Giảm</a:t>
            </a:r>
            <a:r>
              <a:rPr lang="en-US" sz="2500" dirty="0">
                <a:latin typeface="Times New Roman" panose="02020603050405020304" pitchFamily="18" charset="0"/>
                <a:ea typeface="Tahoma" panose="020B0604030504040204" pitchFamily="34" charset="0"/>
                <a:cs typeface="Times New Roman" panose="02020603050405020304" pitchFamily="18" charset="0"/>
              </a:rPr>
              <a:t> chi </a:t>
            </a:r>
            <a:r>
              <a:rPr lang="en-US" sz="2500" dirty="0" err="1">
                <a:latin typeface="Times New Roman" panose="02020603050405020304" pitchFamily="18" charset="0"/>
                <a:ea typeface="Tahoma" panose="020B0604030504040204" pitchFamily="34" charset="0"/>
                <a:cs typeface="Times New Roman" panose="02020603050405020304" pitchFamily="18" charset="0"/>
              </a:rPr>
              <a:t>phí</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phát</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triển</a:t>
            </a:r>
            <a:endParaRPr lang="en-US" sz="25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buFont typeface="Wingdings" panose="05000000000000000000" pitchFamily="2" charset="2"/>
              <a:buChar char="ü"/>
            </a:pPr>
            <a:r>
              <a:rPr lang="en-US" sz="2500" dirty="0" err="1">
                <a:latin typeface="Times New Roman" panose="02020603050405020304" pitchFamily="18" charset="0"/>
                <a:ea typeface="Tahoma" panose="020B0604030504040204" pitchFamily="34" charset="0"/>
                <a:cs typeface="Times New Roman" panose="02020603050405020304" pitchFamily="18" charset="0"/>
              </a:rPr>
              <a:t>Tăng</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độ</a:t>
            </a:r>
            <a:r>
              <a:rPr lang="en-US" sz="2500" dirty="0">
                <a:latin typeface="Times New Roman" panose="02020603050405020304" pitchFamily="18" charset="0"/>
                <a:ea typeface="Tahoma" panose="020B0604030504040204" pitchFamily="34" charset="0"/>
                <a:cs typeface="Times New Roman" panose="02020603050405020304" pitchFamily="18" charset="0"/>
              </a:rPr>
              <a:t> tin </a:t>
            </a:r>
            <a:r>
              <a:rPr lang="en-US" sz="2500" dirty="0" err="1">
                <a:latin typeface="Times New Roman" panose="02020603050405020304" pitchFamily="18" charset="0"/>
                <a:ea typeface="Tahoma" panose="020B0604030504040204" pitchFamily="34" charset="0"/>
                <a:cs typeface="Times New Roman" panose="02020603050405020304" pitchFamily="18" charset="0"/>
              </a:rPr>
              <a:t>cậy</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sản</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phẩm</a:t>
            </a:r>
            <a:r>
              <a:rPr lang="en-US" sz="2500" dirty="0">
                <a:latin typeface="Times New Roman" panose="02020603050405020304" pitchFamily="18" charset="0"/>
                <a:ea typeface="Tahoma" panose="020B0604030504040204" pitchFamily="34" charset="0"/>
                <a:cs typeface="Times New Roman" panose="02020603050405020304" pitchFamily="18" charset="0"/>
              </a:rPr>
              <a:t> PM</a:t>
            </a:r>
            <a:endParaRPr lang="vi-VN" sz="25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AD3B91D8-DA3C-4285-B240-0D6120D1BFCF}"/>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10</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57828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11</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228799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4.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Mục</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tiêu</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2608521" y="1687070"/>
            <a:ext cx="7442791" cy="477054"/>
          </a:xfrm>
          <a:prstGeom prst="rect">
            <a:avLst/>
          </a:prstGeom>
          <a:noFill/>
        </p:spPr>
        <p:txBody>
          <a:bodyPr wrap="square" rtlCol="0">
            <a:spAutoFit/>
          </a:bodyPr>
          <a:lstStyle/>
          <a:p>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AutoShape 22">
            <a:extLst>
              <a:ext uri="{FF2B5EF4-FFF2-40B4-BE49-F238E27FC236}">
                <a16:creationId xmlns:a16="http://schemas.microsoft.com/office/drawing/2014/main" id="{E761EF98-871A-4686-9833-25464F4DCE5A}"/>
              </a:ext>
            </a:extLst>
          </p:cNvPr>
          <p:cNvSpPr>
            <a:spLocks noChangeArrowheads="1"/>
          </p:cNvSpPr>
          <p:nvPr/>
        </p:nvSpPr>
        <p:spPr bwMode="gray">
          <a:xfrm>
            <a:off x="3887436" y="1741589"/>
            <a:ext cx="6829425" cy="1071570"/>
          </a:xfrm>
          <a:prstGeom prst="roundRect">
            <a:avLst>
              <a:gd name="adj" fmla="val 50000"/>
            </a:avLst>
          </a:prstGeom>
          <a:solidFill>
            <a:schemeClr val="bg1">
              <a:lumMod val="50000"/>
            </a:schemeClr>
          </a:solidFill>
          <a:ln>
            <a:headEnd/>
            <a:tailEnd/>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wrap="none" anchor="ctr"/>
          <a:lstStyle/>
          <a:p>
            <a:pPr>
              <a:buClr>
                <a:srgbClr val="358161"/>
              </a:buClr>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Cố</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gắng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tạo</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ca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chỉ</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lỗi</a:t>
            </a:r>
            <a:endPar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endParaRPr>
          </a:p>
          <a:p>
            <a:pPr>
              <a:buClr>
                <a:srgbClr val="358161"/>
              </a:buClr>
            </a:pP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của</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mềm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xây</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dựng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0" name="AutoShape 22">
            <a:extLst>
              <a:ext uri="{FF2B5EF4-FFF2-40B4-BE49-F238E27FC236}">
                <a16:creationId xmlns:a16="http://schemas.microsoft.com/office/drawing/2014/main" id="{00A7A678-2C6A-4016-A45B-8FAB7E5FD12D}"/>
              </a:ext>
            </a:extLst>
          </p:cNvPr>
          <p:cNvSpPr>
            <a:spLocks noChangeArrowheads="1"/>
          </p:cNvSpPr>
          <p:nvPr/>
        </p:nvSpPr>
        <p:spPr bwMode="gray">
          <a:xfrm>
            <a:off x="3898827" y="3171295"/>
            <a:ext cx="6829425" cy="1071571"/>
          </a:xfrm>
          <a:prstGeom prst="roundRect">
            <a:avLst>
              <a:gd name="adj" fmla="val 50000"/>
            </a:avLst>
          </a:prstGeom>
          <a:solidFill>
            <a:schemeClr val="bg1">
              <a:lumMod val="50000"/>
            </a:schemeClr>
          </a:solidFill>
          <a:ln>
            <a:headEnd/>
            <a:tailEnd/>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wrap="none" anchor="ctr"/>
          <a:lstStyle/>
          <a:p>
            <a:pPr>
              <a:buClr>
                <a:srgbClr val="358161"/>
              </a:buClr>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Nghe</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ra</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vẻ</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mang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tính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phá</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hoại</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r>
            <a:b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b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=&gt;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dễ</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gây</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vấn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đề</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về</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tâm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lý</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13" name="AutoShape 22">
            <a:extLst>
              <a:ext uri="{FF2B5EF4-FFF2-40B4-BE49-F238E27FC236}">
                <a16:creationId xmlns:a16="http://schemas.microsoft.com/office/drawing/2014/main" id="{CDFE4D91-BE2D-4868-9D68-02DC93FAE620}"/>
              </a:ext>
            </a:extLst>
          </p:cNvPr>
          <p:cNvSpPr>
            <a:spLocks noChangeArrowheads="1"/>
          </p:cNvSpPr>
          <p:nvPr/>
        </p:nvSpPr>
        <p:spPr bwMode="gray">
          <a:xfrm>
            <a:off x="3898827" y="4635854"/>
            <a:ext cx="6829425" cy="1071570"/>
          </a:xfrm>
          <a:prstGeom prst="roundRect">
            <a:avLst>
              <a:gd name="adj" fmla="val 50000"/>
            </a:avLst>
          </a:prstGeom>
          <a:solidFill>
            <a:schemeClr val="bg2">
              <a:lumMod val="50000"/>
            </a:schemeClr>
          </a:solidFill>
          <a:ln>
            <a:headEnd/>
            <a:tailEnd/>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wrap="none" anchor="ctr"/>
          <a:lstStyle/>
          <a:p>
            <a:pPr lvl="1">
              <a:buClr>
                <a:srgbClr val="358161"/>
              </a:buClr>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chương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tốt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chi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ít</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16" name="Flowchart: Alternate Process 15">
            <a:extLst>
              <a:ext uri="{FF2B5EF4-FFF2-40B4-BE49-F238E27FC236}">
                <a16:creationId xmlns:a16="http://schemas.microsoft.com/office/drawing/2014/main" id="{6B2DEFE9-E456-4BA8-980B-F8FFA702B872}"/>
              </a:ext>
            </a:extLst>
          </p:cNvPr>
          <p:cNvSpPr/>
          <p:nvPr/>
        </p:nvSpPr>
        <p:spPr>
          <a:xfrm>
            <a:off x="1509774" y="2406844"/>
            <a:ext cx="1654339" cy="1090224"/>
          </a:xfrm>
          <a:prstGeom prst="flowChartAlternate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Trước</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mắt</a:t>
            </a:r>
            <a:endPar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7" name="Flowchart: Alternate Process 16">
            <a:extLst>
              <a:ext uri="{FF2B5EF4-FFF2-40B4-BE49-F238E27FC236}">
                <a16:creationId xmlns:a16="http://schemas.microsoft.com/office/drawing/2014/main" id="{1A05FCCC-0189-45C3-8EAA-4D7B71CE15DF}"/>
              </a:ext>
            </a:extLst>
          </p:cNvPr>
          <p:cNvSpPr/>
          <p:nvPr/>
        </p:nvSpPr>
        <p:spPr>
          <a:xfrm>
            <a:off x="1422136" y="4617200"/>
            <a:ext cx="1735955" cy="1090224"/>
          </a:xfrm>
          <a:prstGeom prst="flowChartAlternateProcess">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Sau</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a:p>
            <a:pPr algn="ct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cùng</a:t>
            </a:r>
            <a:endPar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E3AE77AF-C218-4F6F-9C0F-D852557B7F7D}"/>
              </a:ext>
            </a:extLst>
          </p:cNvPr>
          <p:cNvCxnSpPr>
            <a:stCxn id="16" idx="3"/>
            <a:endCxn id="9" idx="1"/>
          </p:cNvCxnSpPr>
          <p:nvPr/>
        </p:nvCxnSpPr>
        <p:spPr>
          <a:xfrm flipV="1">
            <a:off x="3164113" y="2277374"/>
            <a:ext cx="723323" cy="674582"/>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E20AA970-B16F-4A71-89ED-EDA85445D407}"/>
              </a:ext>
            </a:extLst>
          </p:cNvPr>
          <p:cNvCxnSpPr>
            <a:cxnSpLocks/>
            <a:stCxn id="16" idx="3"/>
            <a:endCxn id="10" idx="1"/>
          </p:cNvCxnSpPr>
          <p:nvPr/>
        </p:nvCxnSpPr>
        <p:spPr>
          <a:xfrm>
            <a:off x="3164113" y="2951956"/>
            <a:ext cx="734714" cy="755125"/>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25" name="Straight Arrow Connector 24">
            <a:extLst>
              <a:ext uri="{FF2B5EF4-FFF2-40B4-BE49-F238E27FC236}">
                <a16:creationId xmlns:a16="http://schemas.microsoft.com/office/drawing/2014/main" id="{B59ADFB3-6A0B-4F25-8D6D-5A9A2476CFB3}"/>
              </a:ext>
            </a:extLst>
          </p:cNvPr>
          <p:cNvCxnSpPr>
            <a:cxnSpLocks/>
            <a:stCxn id="17" idx="3"/>
            <a:endCxn id="13" idx="1"/>
          </p:cNvCxnSpPr>
          <p:nvPr/>
        </p:nvCxnSpPr>
        <p:spPr>
          <a:xfrm>
            <a:off x="3158091" y="5162312"/>
            <a:ext cx="740736" cy="9327"/>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14" name="Footer Placeholder 3">
            <a:extLst>
              <a:ext uri="{FF2B5EF4-FFF2-40B4-BE49-F238E27FC236}">
                <a16:creationId xmlns:a16="http://schemas.microsoft.com/office/drawing/2014/main" id="{292C495E-ABFE-4B30-B2F0-46D235E0320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11</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50025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50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250" fill="hold"/>
                                        <p:tgtEl>
                                          <p:spTgt spid="13"/>
                                        </p:tgtEl>
                                        <p:attrNameLst>
                                          <p:attrName>ppt_x</p:attrName>
                                        </p:attrNameLst>
                                      </p:cBhvr>
                                      <p:tavLst>
                                        <p:tav tm="0">
                                          <p:val>
                                            <p:strVal val="#ppt_x"/>
                                          </p:val>
                                        </p:tav>
                                        <p:tav tm="100000">
                                          <p:val>
                                            <p:strVal val="#ppt_x"/>
                                          </p:val>
                                        </p:tav>
                                      </p:tavLst>
                                    </p:anim>
                                    <p:anim calcmode="lin" valueType="num">
                                      <p:cBhvr additive="base">
                                        <p:cTn id="25" dur="25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250" fill="hold"/>
                                        <p:tgtEl>
                                          <p:spTgt spid="17"/>
                                        </p:tgtEl>
                                        <p:attrNameLst>
                                          <p:attrName>ppt_x</p:attrName>
                                        </p:attrNameLst>
                                      </p:cBhvr>
                                      <p:tavLst>
                                        <p:tav tm="0">
                                          <p:val>
                                            <p:strVal val="#ppt_x"/>
                                          </p:val>
                                        </p:tav>
                                        <p:tav tm="100000">
                                          <p:val>
                                            <p:strVal val="#ppt_x"/>
                                          </p:val>
                                        </p:tav>
                                      </p:tavLst>
                                    </p:anim>
                                    <p:anim calcmode="lin" valueType="num">
                                      <p:cBhvr additive="base">
                                        <p:cTn id="29" dur="250" fill="hold"/>
                                        <p:tgtEl>
                                          <p:spTgt spid="17"/>
                                        </p:tgtEl>
                                        <p:attrNameLst>
                                          <p:attrName>ppt_y</p:attrName>
                                        </p:attrNameLst>
                                      </p:cBhvr>
                                      <p:tavLst>
                                        <p:tav tm="0">
                                          <p:val>
                                            <p:strVal val="1+#ppt_h/2"/>
                                          </p:val>
                                        </p:tav>
                                        <p:tav tm="100000">
                                          <p:val>
                                            <p:strVal val="#ppt_y"/>
                                          </p:val>
                                        </p:tav>
                                      </p:tavLst>
                                    </p:anim>
                                  </p:childTnLst>
                                </p:cTn>
                              </p:par>
                              <p:par>
                                <p:cTn id="30" presetID="22" presetClass="entr" presetSubtype="4"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3"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12</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228799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5.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Lợi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ích</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2204484" y="1850843"/>
            <a:ext cx="7442791"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31CFBCB-6B7B-4CB2-8F58-5858D90E048C}"/>
              </a:ext>
            </a:extLst>
          </p:cNvPr>
          <p:cNvSpPr txBox="1"/>
          <p:nvPr/>
        </p:nvSpPr>
        <p:spPr>
          <a:xfrm>
            <a:off x="2014094" y="1850843"/>
            <a:ext cx="8783378" cy="2785378"/>
          </a:xfrm>
          <a:prstGeom prst="rect">
            <a:avLst/>
          </a:prstGeom>
          <a:noFill/>
        </p:spPr>
        <p:txBody>
          <a:bodyPr wrap="square" rtlCol="0">
            <a:spAutoFit/>
          </a:bodyPr>
          <a:lstStyle/>
          <a:p>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ca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thắng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lợi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lộ</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khiếm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khuyết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đồng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thời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mang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lại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lợi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ích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phụ</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788988" lvl="1" indent="-342900">
              <a:buClr>
                <a:schemeClr val="bg1"/>
              </a:buClr>
              <a:buFont typeface="Arial" panose="020B0604020202020204" pitchFamily="34" charset="0"/>
              <a:buChar char="•"/>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Thuyết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minh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rằng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chức</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năng</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PM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tương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ứng</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đặc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tả</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Xác</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minh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788988" lvl="1" indent="-342900">
              <a:buClr>
                <a:schemeClr val="bg1"/>
              </a:buClr>
              <a:buFont typeface="Arial" panose="020B0604020202020204" pitchFamily="34" charset="0"/>
              <a:buChar char="•"/>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Yêu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cầu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thực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phù</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Thẩm</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788988" lvl="1" indent="-342900">
              <a:buClr>
                <a:schemeClr val="bg1"/>
              </a:buClr>
              <a:buFont typeface="Arial" panose="020B0604020202020204" pitchFamily="34" charset="0"/>
              <a:buChar char="•"/>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Cung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cấp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thêm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chỉ</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số</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độ</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tin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cậy</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chỉ</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số</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PM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nói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chung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Thẩm</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500" i="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35B5D368-FACC-419E-AF0F-EAA352D1D22D}"/>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12/30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 name="TextBox 8"/>
          <p:cNvSpPr txBox="1"/>
          <p:nvPr/>
        </p:nvSpPr>
        <p:spPr>
          <a:xfrm>
            <a:off x="2014094" y="4980640"/>
            <a:ext cx="9100930" cy="1246495"/>
          </a:xfrm>
          <a:prstGeom prst="rect">
            <a:avLst/>
          </a:prstGeom>
          <a:noFill/>
        </p:spPr>
        <p:txBody>
          <a:bodyPr wrap="square" rtlCol="0">
            <a:spAutoFit/>
          </a:bodyPr>
          <a:lstStyle/>
          <a:p>
            <a:r>
              <a:rPr lang="en-US" sz="2500">
                <a:solidFill>
                  <a:schemeClr val="bg1"/>
                </a:solidFill>
                <a:latin typeface="Times New Roman" panose="02020603050405020304" pitchFamily="18" charset="0"/>
                <a:ea typeface="Tahoma" panose="020B0604030504040204" pitchFamily="34" charset="0"/>
                <a:cs typeface="Times New Roman" panose="02020603050405020304" pitchFamily="18" charset="0"/>
              </a:rPr>
              <a:t>Tuy nhiên, kiểm thử không thể khẳng định rằng </a:t>
            </a:r>
            <a:r>
              <a:rPr lang="en-US" sz="2500" b="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PM không có khiếm khuyết</a:t>
            </a:r>
            <a:r>
              <a:rPr lang="en-US" sz="250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a:t>
            </a:r>
          </a:p>
          <a:p>
            <a:endParaRPr lang="en-US" sz="2500"/>
          </a:p>
        </p:txBody>
      </p:sp>
      <p:sp>
        <p:nvSpPr>
          <p:cNvPr id="10" name="Right Arrow 9"/>
          <p:cNvSpPr/>
          <p:nvPr/>
        </p:nvSpPr>
        <p:spPr>
          <a:xfrm>
            <a:off x="937118" y="4980640"/>
            <a:ext cx="928885" cy="526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854172"/>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down)">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down)">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down)">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in)">
                                      <p:cBhvr>
                                        <p:cTn id="32" dur="2000"/>
                                        <p:tgtEl>
                                          <p:spTgt spid="10"/>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13</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5020339"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6.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Tiến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trình</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2204484" y="1850843"/>
            <a:ext cx="7442791"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7" name="Picture 2">
            <a:extLst>
              <a:ext uri="{FF2B5EF4-FFF2-40B4-BE49-F238E27FC236}">
                <a16:creationId xmlns:a16="http://schemas.microsoft.com/office/drawing/2014/main" id="{40C6927F-2BB8-41DC-8E46-0C9957611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345" y="1850843"/>
            <a:ext cx="10196946" cy="420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3">
            <a:extLst>
              <a:ext uri="{FF2B5EF4-FFF2-40B4-BE49-F238E27FC236}">
                <a16:creationId xmlns:a16="http://schemas.microsoft.com/office/drawing/2014/main" id="{6184073F-8E29-4747-A6C7-6EF219185AA5}"/>
              </a:ext>
            </a:extLst>
          </p:cNvPr>
          <p:cNvSpPr>
            <a:spLocks noGrp="1"/>
          </p:cNvSpPr>
          <p:nvPr>
            <p:ph type="ftr" sz="quarter" idx="11"/>
          </p:nvPr>
        </p:nvSpPr>
        <p:spPr>
          <a:xfrm>
            <a:off x="10462491" y="6240596"/>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13</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 name="Rectangle 8"/>
          <p:cNvSpPr/>
          <p:nvPr/>
        </p:nvSpPr>
        <p:spPr>
          <a:xfrm>
            <a:off x="6003634" y="3244334"/>
            <a:ext cx="184731" cy="369332"/>
          </a:xfrm>
          <a:prstGeom prst="rect">
            <a:avLst/>
          </a:prstGeom>
        </p:spPr>
        <p:txBody>
          <a:bodyPr wrap="none">
            <a:spAutoFit/>
          </a:bodyPr>
          <a:lstStyle/>
          <a:p>
            <a:pPr lvl="0" algn="ctr" defTabSz="457200">
              <a:defRPr/>
            </a:pPr>
            <a:endParaRPr lang="en-US" b="1"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83980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14</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7740502"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7</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Mô hình chữ V trong kiểm thử phần mềm</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2204484" y="1850843"/>
            <a:ext cx="7442791"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Footer Placeholder 3">
            <a:extLst>
              <a:ext uri="{FF2B5EF4-FFF2-40B4-BE49-F238E27FC236}">
                <a16:creationId xmlns:a16="http://schemas.microsoft.com/office/drawing/2014/main" id="{6184073F-8E29-4747-A6C7-6EF219185AA5}"/>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14</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3"/>
          <a:srcRect l="1584" r="-1" b="947"/>
          <a:stretch/>
        </p:blipFill>
        <p:spPr>
          <a:xfrm>
            <a:off x="2425148" y="1864225"/>
            <a:ext cx="7461802" cy="4009802"/>
          </a:xfrm>
          <a:prstGeom prst="rect">
            <a:avLst/>
          </a:prstGeom>
        </p:spPr>
      </p:pic>
      <p:sp>
        <p:nvSpPr>
          <p:cNvPr id="9" name="Snip Single Corner Rectangle 8"/>
          <p:cNvSpPr/>
          <p:nvPr/>
        </p:nvSpPr>
        <p:spPr>
          <a:xfrm>
            <a:off x="466138" y="2415349"/>
            <a:ext cx="1848678" cy="44063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Lấy yêu cầu KH</a:t>
            </a:r>
            <a:endParaRPr lang="en-US"/>
          </a:p>
        </p:txBody>
      </p:sp>
      <p:sp>
        <p:nvSpPr>
          <p:cNvPr id="10" name="Snip Single Corner Rectangle 9"/>
          <p:cNvSpPr/>
          <p:nvPr/>
        </p:nvSpPr>
        <p:spPr>
          <a:xfrm>
            <a:off x="1390477" y="3130826"/>
            <a:ext cx="1402419" cy="41744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Đặc tả</a:t>
            </a:r>
            <a:endParaRPr lang="en-US"/>
          </a:p>
        </p:txBody>
      </p:sp>
      <p:sp>
        <p:nvSpPr>
          <p:cNvPr id="17" name="Snip Single Corner Rectangle 16"/>
          <p:cNvSpPr/>
          <p:nvPr/>
        </p:nvSpPr>
        <p:spPr>
          <a:xfrm>
            <a:off x="2122005" y="3844082"/>
            <a:ext cx="1341782" cy="429038"/>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Phân tích</a:t>
            </a:r>
            <a:endParaRPr lang="en-US"/>
          </a:p>
        </p:txBody>
      </p:sp>
      <p:sp>
        <p:nvSpPr>
          <p:cNvPr id="19" name="Snip Single Corner Rectangle 18"/>
          <p:cNvSpPr/>
          <p:nvPr/>
        </p:nvSpPr>
        <p:spPr>
          <a:xfrm>
            <a:off x="2504662" y="4562061"/>
            <a:ext cx="1719470" cy="427383"/>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Thiết kế chi tiết</a:t>
            </a:r>
            <a:endParaRPr lang="en-US"/>
          </a:p>
        </p:txBody>
      </p:sp>
    </p:spTree>
    <p:extLst>
      <p:ext uri="{BB962C8B-B14F-4D97-AF65-F5344CB8AC3E}">
        <p14:creationId xmlns:p14="http://schemas.microsoft.com/office/powerpoint/2010/main" val="277211226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ircle(in)">
                                      <p:cBhvr>
                                        <p:cTn id="27" dur="2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15</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5020339"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8</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Các</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loại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hình</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1926929" y="1710438"/>
            <a:ext cx="4050339" cy="477054"/>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4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loại</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hình</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endParaRPr lang="en-US" sz="2500" b="1"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B9B4A07C-FCC1-4D3F-84A8-C1EEAF97C1BF}"/>
              </a:ext>
            </a:extLst>
          </p:cNvPr>
          <p:cNvSpPr/>
          <p:nvPr/>
        </p:nvSpPr>
        <p:spPr>
          <a:xfrm>
            <a:off x="4500925" y="2332434"/>
            <a:ext cx="4973991"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25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7" name="Hexagon 26">
            <a:extLst>
              <a:ext uri="{FF2B5EF4-FFF2-40B4-BE49-F238E27FC236}">
                <a16:creationId xmlns:a16="http://schemas.microsoft.com/office/drawing/2014/main" id="{F0D692D0-BA8F-47BC-ABDD-535BB2F4115E}"/>
              </a:ext>
            </a:extLst>
          </p:cNvPr>
          <p:cNvSpPr/>
          <p:nvPr/>
        </p:nvSpPr>
        <p:spPr>
          <a:xfrm>
            <a:off x="3076907" y="2332434"/>
            <a:ext cx="875192" cy="647700"/>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1</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D7DB2507-046B-450A-B3E5-6BB83FA07431}"/>
              </a:ext>
            </a:extLst>
          </p:cNvPr>
          <p:cNvSpPr/>
          <p:nvPr/>
        </p:nvSpPr>
        <p:spPr>
          <a:xfrm>
            <a:off x="4500928" y="3234861"/>
            <a:ext cx="4973990" cy="647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25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9" name="Hexagon 28">
            <a:extLst>
              <a:ext uri="{FF2B5EF4-FFF2-40B4-BE49-F238E27FC236}">
                <a16:creationId xmlns:a16="http://schemas.microsoft.com/office/drawing/2014/main" id="{0D45FC7E-6554-4786-A5F7-FC9E1EF8C00C}"/>
              </a:ext>
            </a:extLst>
          </p:cNvPr>
          <p:cNvSpPr/>
          <p:nvPr/>
        </p:nvSpPr>
        <p:spPr>
          <a:xfrm>
            <a:off x="3076907" y="3234861"/>
            <a:ext cx="875192" cy="647700"/>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2</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CC06EF07-49A9-4B75-A34A-2E6376FFE2A6}"/>
              </a:ext>
            </a:extLst>
          </p:cNvPr>
          <p:cNvSpPr/>
          <p:nvPr/>
        </p:nvSpPr>
        <p:spPr>
          <a:xfrm>
            <a:off x="4483042" y="4056459"/>
            <a:ext cx="4991876"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vi-VN"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1" name="Hexagon 30">
            <a:extLst>
              <a:ext uri="{FF2B5EF4-FFF2-40B4-BE49-F238E27FC236}">
                <a16:creationId xmlns:a16="http://schemas.microsoft.com/office/drawing/2014/main" id="{136DEA71-DB00-4FA3-99B4-AFCA8D8C9111}"/>
              </a:ext>
            </a:extLst>
          </p:cNvPr>
          <p:cNvSpPr/>
          <p:nvPr/>
        </p:nvSpPr>
        <p:spPr>
          <a:xfrm>
            <a:off x="3076907" y="4056459"/>
            <a:ext cx="875192" cy="647700"/>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3</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2" name="Rectangle 31">
            <a:extLst>
              <a:ext uri="{FF2B5EF4-FFF2-40B4-BE49-F238E27FC236}">
                <a16:creationId xmlns:a16="http://schemas.microsoft.com/office/drawing/2014/main" id="{16C0FE83-E70F-4262-B34F-3D828717E771}"/>
              </a:ext>
            </a:extLst>
          </p:cNvPr>
          <p:cNvSpPr/>
          <p:nvPr/>
        </p:nvSpPr>
        <p:spPr>
          <a:xfrm>
            <a:off x="4483041" y="4974464"/>
            <a:ext cx="4991876"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5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3" name="Hexagon 32">
            <a:extLst>
              <a:ext uri="{FF2B5EF4-FFF2-40B4-BE49-F238E27FC236}">
                <a16:creationId xmlns:a16="http://schemas.microsoft.com/office/drawing/2014/main" id="{0FBCFE43-C5B4-474D-88B4-4020F61881EB}"/>
              </a:ext>
            </a:extLst>
          </p:cNvPr>
          <p:cNvSpPr/>
          <p:nvPr/>
        </p:nvSpPr>
        <p:spPr>
          <a:xfrm>
            <a:off x="3076907" y="4974464"/>
            <a:ext cx="875192" cy="647700"/>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4</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A01F269F-6496-402E-B103-CA2993C9F55C}"/>
              </a:ext>
            </a:extLst>
          </p:cNvPr>
          <p:cNvSpPr txBox="1"/>
          <p:nvPr/>
        </p:nvSpPr>
        <p:spPr>
          <a:xfrm>
            <a:off x="4719063" y="2435414"/>
            <a:ext cx="3600450" cy="477054"/>
          </a:xfrm>
          <a:prstGeom prst="rect">
            <a:avLst/>
          </a:prstGeom>
          <a:noFill/>
        </p:spPr>
        <p:txBody>
          <a:bodyPr wrap="square" rtlCol="0">
            <a:spAutoFit/>
          </a:bodyPr>
          <a:lstStyle/>
          <a:p>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đơn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vị</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Unit testing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0A57566-7BA3-416B-B559-83B14F31858A}"/>
              </a:ext>
            </a:extLst>
          </p:cNvPr>
          <p:cNvSpPr txBox="1"/>
          <p:nvPr/>
        </p:nvSpPr>
        <p:spPr>
          <a:xfrm>
            <a:off x="4719063" y="3312376"/>
            <a:ext cx="4562476" cy="477054"/>
          </a:xfrm>
          <a:prstGeom prst="rect">
            <a:avLst/>
          </a:prstGeom>
          <a:noFill/>
        </p:spPr>
        <p:txBody>
          <a:bodyPr wrap="square" rtlCol="0">
            <a:spAutoFit/>
          </a:bodyPr>
          <a:lstStyle/>
          <a:p>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tích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Integration testing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22AE7468-BA0D-467A-908A-7FC0E270B5B4}"/>
              </a:ext>
            </a:extLst>
          </p:cNvPr>
          <p:cNvSpPr txBox="1"/>
          <p:nvPr/>
        </p:nvSpPr>
        <p:spPr>
          <a:xfrm>
            <a:off x="4719063" y="4189338"/>
            <a:ext cx="4467226" cy="477054"/>
          </a:xfrm>
          <a:prstGeom prst="rect">
            <a:avLst/>
          </a:prstGeom>
          <a:noFill/>
        </p:spPr>
        <p:txBody>
          <a:bodyPr wrap="square">
            <a:spAutoFit/>
          </a:bodyPr>
          <a:lstStyle/>
          <a:p>
            <a:pPr lvl="0"/>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hệ</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thống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(System testing)</a:t>
            </a:r>
            <a:endParaRPr lang="vi-VN"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3B8E0D87-4324-4468-A9D2-350E7F00D870}"/>
              </a:ext>
            </a:extLst>
          </p:cNvPr>
          <p:cNvSpPr txBox="1"/>
          <p:nvPr/>
        </p:nvSpPr>
        <p:spPr>
          <a:xfrm>
            <a:off x="4719063" y="5073089"/>
            <a:ext cx="4762499" cy="477054"/>
          </a:xfrm>
          <a:prstGeom prst="rect">
            <a:avLst/>
          </a:prstGeom>
          <a:noFill/>
        </p:spPr>
        <p:txBody>
          <a:bodyPr wrap="square">
            <a:spAutoFit/>
          </a:bodyPr>
          <a:lstStyle/>
          <a:p>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 chấp nhận (Aceptance testing)</a:t>
            </a:r>
          </a:p>
        </p:txBody>
      </p:sp>
      <p:sp>
        <p:nvSpPr>
          <p:cNvPr id="18" name="Footer Placeholder 3">
            <a:extLst>
              <a:ext uri="{FF2B5EF4-FFF2-40B4-BE49-F238E27FC236}">
                <a16:creationId xmlns:a16="http://schemas.microsoft.com/office/drawing/2014/main" id="{3EFC4EE0-59D6-46AC-882A-BCD7E3B48AC1}"/>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15/30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455069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1500"/>
                                        <p:tgtEl>
                                          <p:spTgt spid="26"/>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circle(in)">
                                      <p:cBhvr>
                                        <p:cTn id="20" dur="1500"/>
                                        <p:tgtEl>
                                          <p:spTgt spid="27"/>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ircle(in)">
                                      <p:cBhvr>
                                        <p:cTn id="23" dur="1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circle(in)">
                                      <p:cBhvr>
                                        <p:cTn id="28" dur="1500"/>
                                        <p:tgtEl>
                                          <p:spTgt spid="28"/>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circle(in)">
                                      <p:cBhvr>
                                        <p:cTn id="31" dur="2000"/>
                                        <p:tgtEl>
                                          <p:spTgt spid="29"/>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circle(in)">
                                      <p:cBhvr>
                                        <p:cTn id="34" dur="1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circle(in)">
                                      <p:cBhvr>
                                        <p:cTn id="39" dur="1500"/>
                                        <p:tgtEl>
                                          <p:spTgt spid="30"/>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circle(in)">
                                      <p:cBhvr>
                                        <p:cTn id="42" dur="1500"/>
                                        <p:tgtEl>
                                          <p:spTgt spid="31"/>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circle(in)">
                                      <p:cBhvr>
                                        <p:cTn id="45" dur="1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circle(in)">
                                      <p:cBhvr>
                                        <p:cTn id="50" dur="1500"/>
                                        <p:tgtEl>
                                          <p:spTgt spid="32"/>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circle(in)">
                                      <p:cBhvr>
                                        <p:cTn id="53" dur="1500"/>
                                        <p:tgtEl>
                                          <p:spTgt spid="33"/>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circle(in)">
                                      <p:cBhvr>
                                        <p:cTn id="56" dur="1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p:bldP spid="35" grpId="0"/>
      <p:bldP spid="37"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16</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646612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9</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Các</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phương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pháp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và</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chiến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lược</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1926929" y="1710438"/>
            <a:ext cx="4736630" cy="477054"/>
          </a:xfrm>
          <a:prstGeom prst="rect">
            <a:avLst/>
          </a:prstGeom>
          <a:noFill/>
        </p:spPr>
        <p:txBody>
          <a:bodyPr wrap="square" rtlCol="0">
            <a:spAutoFit/>
          </a:bodyPr>
          <a:lstStyle/>
          <a:p>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2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phương</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pháp</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phổ</a:t>
            </a:r>
            <a:r>
              <a:rPr lang="en-US" sz="2500" b="1">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biến:</a:t>
            </a:r>
            <a:endParaRPr lang="en-US" sz="2500" b="1"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8" name="Cube 17">
            <a:extLst>
              <a:ext uri="{FF2B5EF4-FFF2-40B4-BE49-F238E27FC236}">
                <a16:creationId xmlns:a16="http://schemas.microsoft.com/office/drawing/2014/main" id="{055D9D27-5CF9-42BA-B937-EA2B24D3E0C4}"/>
              </a:ext>
            </a:extLst>
          </p:cNvPr>
          <p:cNvSpPr/>
          <p:nvPr/>
        </p:nvSpPr>
        <p:spPr>
          <a:xfrm>
            <a:off x="2597788" y="2703785"/>
            <a:ext cx="2667000" cy="2372711"/>
          </a:xfrm>
          <a:prstGeom prst="cube">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cs typeface="Times New Roman" panose="02020603050405020304" pitchFamily="18" charset="0"/>
              </a:rPr>
              <a:t>KT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hộp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trắng</a:t>
            </a:r>
            <a:endParaRPr lang="en-US" sz="2400" dirty="0">
              <a:solidFill>
                <a:srgbClr val="000000"/>
              </a:solidFill>
              <a:latin typeface="Times New Roman" panose="02020603050405020304" pitchFamily="18" charset="0"/>
              <a:cs typeface="Times New Roman" panose="02020603050405020304" pitchFamily="18" charset="0"/>
            </a:endParaRPr>
          </a:p>
          <a:p>
            <a:pPr algn="ctr"/>
            <a:r>
              <a:rPr lang="en-US" sz="2400" i="1" dirty="0">
                <a:solidFill>
                  <a:schemeClr val="accent5">
                    <a:lumMod val="75000"/>
                  </a:schemeClr>
                </a:solidFill>
                <a:latin typeface="Times New Roman" panose="02020603050405020304" pitchFamily="18" charset="0"/>
                <a:cs typeface="Times New Roman" panose="02020603050405020304" pitchFamily="18" charset="0"/>
              </a:rPr>
              <a:t>(White box)</a:t>
            </a:r>
            <a:endParaRPr lang="vi-VN" sz="2400" i="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9" name="Cube 18">
            <a:extLst>
              <a:ext uri="{FF2B5EF4-FFF2-40B4-BE49-F238E27FC236}">
                <a16:creationId xmlns:a16="http://schemas.microsoft.com/office/drawing/2014/main" id="{BFF86A36-9E7D-4B98-AEC7-DA9C5D9747C2}"/>
              </a:ext>
            </a:extLst>
          </p:cNvPr>
          <p:cNvSpPr/>
          <p:nvPr/>
        </p:nvSpPr>
        <p:spPr>
          <a:xfrm>
            <a:off x="6096000" y="2703786"/>
            <a:ext cx="2628900" cy="2362200"/>
          </a:xfrm>
          <a:prstGeom prst="cube">
            <a:avLst/>
          </a:prstGeom>
          <a:solidFill>
            <a:srgbClr val="000000"/>
          </a:solidFill>
          <a:ln>
            <a:solidFill>
              <a:srgbClr val="F8FA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8FAF4"/>
                </a:solidFill>
                <a:latin typeface="Times New Roman" panose="02020603050405020304" pitchFamily="18" charset="0"/>
                <a:cs typeface="Times New Roman" panose="02020603050405020304" pitchFamily="18" charset="0"/>
              </a:rPr>
              <a:t>KT</a:t>
            </a:r>
            <a:r>
              <a:rPr lang="en-US" sz="2400" dirty="0">
                <a:solidFill>
                  <a:srgbClr val="F8FAF4"/>
                </a:solidFill>
                <a:latin typeface="Times New Roman" panose="02020603050405020304" pitchFamily="18" charset="0"/>
                <a:cs typeface="Times New Roman" panose="02020603050405020304" pitchFamily="18" charset="0"/>
              </a:rPr>
              <a:t> </a:t>
            </a:r>
            <a:r>
              <a:rPr lang="en-US" sz="2400" dirty="0" err="1">
                <a:solidFill>
                  <a:srgbClr val="F8FAF4"/>
                </a:solidFill>
                <a:latin typeface="Times New Roman" panose="02020603050405020304" pitchFamily="18" charset="0"/>
                <a:cs typeface="Times New Roman" panose="02020603050405020304" pitchFamily="18" charset="0"/>
              </a:rPr>
              <a:t>hộp</a:t>
            </a:r>
            <a:r>
              <a:rPr lang="en-US" sz="2400" dirty="0">
                <a:solidFill>
                  <a:srgbClr val="F8FAF4"/>
                </a:solidFill>
                <a:latin typeface="Times New Roman" panose="02020603050405020304" pitchFamily="18" charset="0"/>
                <a:cs typeface="Times New Roman" panose="02020603050405020304" pitchFamily="18" charset="0"/>
              </a:rPr>
              <a:t> </a:t>
            </a:r>
            <a:r>
              <a:rPr lang="en-US" sz="2400" dirty="0" err="1">
                <a:solidFill>
                  <a:srgbClr val="F8FAF4"/>
                </a:solidFill>
                <a:latin typeface="Times New Roman" panose="02020603050405020304" pitchFamily="18" charset="0"/>
                <a:cs typeface="Times New Roman" panose="02020603050405020304" pitchFamily="18" charset="0"/>
              </a:rPr>
              <a:t>đen</a:t>
            </a:r>
            <a:endParaRPr lang="en-US" sz="2400" dirty="0">
              <a:solidFill>
                <a:srgbClr val="F8FAF4"/>
              </a:solidFill>
              <a:latin typeface="Times New Roman" panose="02020603050405020304" pitchFamily="18" charset="0"/>
              <a:cs typeface="Times New Roman" panose="02020603050405020304" pitchFamily="18" charset="0"/>
            </a:endParaRPr>
          </a:p>
          <a:p>
            <a:pPr algn="ctr"/>
            <a:r>
              <a:rPr lang="en-US" sz="2400" i="1" dirty="0">
                <a:solidFill>
                  <a:schemeClr val="accent5">
                    <a:lumMod val="75000"/>
                  </a:schemeClr>
                </a:solidFill>
                <a:latin typeface="Times New Roman" panose="02020603050405020304" pitchFamily="18" charset="0"/>
                <a:cs typeface="Times New Roman" panose="02020603050405020304" pitchFamily="18" charset="0"/>
              </a:rPr>
              <a:t>(Black box)</a:t>
            </a:r>
            <a:endParaRPr lang="vi-VN" sz="2400" i="1" dirty="0">
              <a:solidFill>
                <a:schemeClr val="accent5">
                  <a:lumMod val="75000"/>
                </a:schemeClr>
              </a:solidFill>
              <a:latin typeface="Times New Roman" panose="02020603050405020304" pitchFamily="18" charset="0"/>
              <a:cs typeface="Times New Roman" panose="02020603050405020304" pitchFamily="18" charset="0"/>
            </a:endParaRPr>
          </a:p>
          <a:p>
            <a:pPr algn="ctr"/>
            <a:endParaRPr lang="vi-VN" dirty="0">
              <a:latin typeface="Times New Roman" panose="02020603050405020304" pitchFamily="18" charset="0"/>
              <a:cs typeface="Times New Roman" panose="02020603050405020304" pitchFamily="18" charset="0"/>
            </a:endParaRPr>
          </a:p>
        </p:txBody>
      </p:sp>
      <p:sp>
        <p:nvSpPr>
          <p:cNvPr id="8" name="Footer Placeholder 3">
            <a:extLst>
              <a:ext uri="{FF2B5EF4-FFF2-40B4-BE49-F238E27FC236}">
                <a16:creationId xmlns:a16="http://schemas.microsoft.com/office/drawing/2014/main" id="{33B45CF3-22E1-4249-9AE6-3AAAA38A55BF}"/>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16/30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88024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17</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7338481"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9</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Các</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phương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pháp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và</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chiến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lược</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tiếp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1" name="TextBox 10">
            <a:extLst>
              <a:ext uri="{FF2B5EF4-FFF2-40B4-BE49-F238E27FC236}">
                <a16:creationId xmlns:a16="http://schemas.microsoft.com/office/drawing/2014/main" id="{7C04F26B-4484-4953-85C2-D0F32C5E51FB}"/>
              </a:ext>
            </a:extLst>
          </p:cNvPr>
          <p:cNvSpPr txBox="1"/>
          <p:nvPr/>
        </p:nvSpPr>
        <p:spPr>
          <a:xfrm>
            <a:off x="2329476" y="1513899"/>
            <a:ext cx="7261091" cy="2331536"/>
          </a:xfrm>
          <a:prstGeom prst="rect">
            <a:avLst/>
          </a:prstGeom>
          <a:noFill/>
        </p:spPr>
        <p:txBody>
          <a:bodyPr wrap="square">
            <a:spAutoFit/>
          </a:bodyPr>
          <a:lstStyle/>
          <a:p>
            <a:pPr>
              <a:lnSpc>
                <a:spcPct val="150000"/>
              </a:lnSpc>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chiến</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lược</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a:lnSpc>
                <a:spcPct val="150000"/>
              </a:lnSpc>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mỗi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loại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thường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dụng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phương</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pháp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chiến</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thích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a:lnSpc>
                <a:spcPct val="150000"/>
              </a:lnSpc>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số</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chiến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4" name="TextBox 13">
            <a:extLst>
              <a:ext uri="{FF2B5EF4-FFF2-40B4-BE49-F238E27FC236}">
                <a16:creationId xmlns:a16="http://schemas.microsoft.com/office/drawing/2014/main" id="{5E940C04-D8A0-4B7C-B6D2-3B3D11EA45B4}"/>
              </a:ext>
            </a:extLst>
          </p:cNvPr>
          <p:cNvSpPr txBox="1"/>
          <p:nvPr/>
        </p:nvSpPr>
        <p:spPr>
          <a:xfrm>
            <a:off x="3145160" y="3758171"/>
            <a:ext cx="6096000" cy="2331536"/>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từ</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trên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xuống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dưới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lên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Tích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anose="05000000000000000000" pitchFamily="2" charset="2"/>
              <a:buChar char="§"/>
            </a:pP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vụ</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nổ</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lớn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Bigbang-tích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anose="05000000000000000000" pitchFamily="2" charset="2"/>
              <a:buChar char="§"/>
            </a:pP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hồi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quy</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Quá</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tích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anose="05000000000000000000" pitchFamily="2" charset="2"/>
              <a:buChar char="§"/>
            </a:pP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luồn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sợi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Hệ</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thời</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gian</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thực</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7" name="Footer Placeholder 3">
            <a:extLst>
              <a:ext uri="{FF2B5EF4-FFF2-40B4-BE49-F238E27FC236}">
                <a16:creationId xmlns:a16="http://schemas.microsoft.com/office/drawing/2014/main" id="{EF7DC1A3-228F-4826-BBB9-496F01846FE8}"/>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17/30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62518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fade">
                                      <p:cBhvr>
                                        <p:cTn id="25" dur="500"/>
                                        <p:tgtEl>
                                          <p:spTgt spid="1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xEl>
                                              <p:pRg st="2" end="2"/>
                                            </p:txEl>
                                          </p:spTgt>
                                        </p:tgtEl>
                                        <p:attrNameLst>
                                          <p:attrName>style.visibility</p:attrName>
                                        </p:attrNameLst>
                                      </p:cBhvr>
                                      <p:to>
                                        <p:strVal val="visible"/>
                                      </p:to>
                                    </p:set>
                                    <p:animEffect transition="in" filter="fade">
                                      <p:cBhvr>
                                        <p:cTn id="28" dur="500"/>
                                        <p:tgtEl>
                                          <p:spTgt spid="14">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fade">
                                      <p:cBhvr>
                                        <p:cTn id="31"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18</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291509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10. </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Ca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8" name="TextBox 7">
            <a:extLst>
              <a:ext uri="{FF2B5EF4-FFF2-40B4-BE49-F238E27FC236}">
                <a16:creationId xmlns:a16="http://schemas.microsoft.com/office/drawing/2014/main" id="{F20E306C-BB8D-4C7B-B487-FF7D05AFBB52}"/>
              </a:ext>
            </a:extLst>
          </p:cNvPr>
          <p:cNvSpPr txBox="1"/>
          <p:nvPr/>
        </p:nvSpPr>
        <p:spPr>
          <a:xfrm>
            <a:off x="2285114" y="1557084"/>
            <a:ext cx="8749709" cy="4639860"/>
          </a:xfrm>
          <a:prstGeom prst="rect">
            <a:avLst/>
          </a:prstGeom>
          <a:noFill/>
        </p:spPr>
        <p:txBody>
          <a:bodyPr wrap="square">
            <a:spAutoFit/>
          </a:bodyPr>
          <a:lstStyle/>
          <a:p>
            <a:pPr marL="342900" indent="-342900">
              <a:lnSpc>
                <a:spcPct val="150000"/>
              </a:lnSpc>
              <a:buFont typeface="Wingdings" pitchFamily="2" charset="2"/>
              <a:buChar char="v"/>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Mục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tiêu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thiết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kế</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ca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nhằm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536575" indent="-182563">
              <a:lnSpc>
                <a:spcPct val="150000"/>
              </a:lnSpc>
              <a:buFont typeface="Wingdings" pitchFamily="2" charset="2"/>
              <a:buChar char="§"/>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nhiều</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lỗi</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sai</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536575" indent="-182563">
              <a:lnSpc>
                <a:spcPct val="150000"/>
              </a:lnSpc>
              <a:buFont typeface="Wingdings" pitchFamily="2" charset="2"/>
              <a:buChar char="§"/>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nỗ</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lực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thời</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gian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nhỏ</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itchFamily="2" charset="2"/>
              <a:buChar char="v"/>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Trong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thập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kỷ</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80-90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đã</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nghiên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cứu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nhiều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loại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phương</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pháp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thiết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kế</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ca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itchFamily="2" charset="2"/>
              <a:buChar char="v"/>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ca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tốt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phải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cơ</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chế</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536575" indent="-182563">
              <a:lnSpc>
                <a:spcPct val="150000"/>
              </a:lnSpc>
              <a:buFont typeface="Wingdings" pitchFamily="2" charset="2"/>
              <a:buChar char="§"/>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Bảo</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đảm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tính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đầy</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đủ</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không</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sót</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nào</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536575" indent="-182563">
              <a:lnSpc>
                <a:spcPct val="150000"/>
              </a:lnSpc>
              <a:buFont typeface="Wingdings" pitchFamily="2" charset="2"/>
              <a:buChar char="§"/>
            </a:pP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Cung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cấp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khả</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năng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thật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sự</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phát</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hiện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lỗi</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trong</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PM</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023075E7-5FF4-4F7A-9B22-F7E743147584}"/>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18/30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885152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down)">
                                      <p:cBhvr>
                                        <p:cTn id="15" dur="500"/>
                                        <p:tgtEl>
                                          <p:spTgt spid="8">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wipe(down)">
                                      <p:cBhvr>
                                        <p:cTn id="18" dur="500"/>
                                        <p:tgtEl>
                                          <p:spTgt spid="8">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wipe(down)">
                                      <p:cBhvr>
                                        <p:cTn id="21" dur="500"/>
                                        <p:tgtEl>
                                          <p:spTgt spid="8">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wipe(down)">
                                      <p:cBhvr>
                                        <p:cTn id="24" dur="500"/>
                                        <p:tgtEl>
                                          <p:spTgt spid="8">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wipe(down)">
                                      <p:cBhvr>
                                        <p:cTn id="27" dur="500"/>
                                        <p:tgtEl>
                                          <p:spTgt spid="8">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wipe(down)">
                                      <p:cBhvr>
                                        <p:cTn id="30"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19</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7509244"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1.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Khái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niệm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hộp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20E306C-BB8D-4C7B-B487-FF7D05AFBB52}"/>
              </a:ext>
            </a:extLst>
          </p:cNvPr>
          <p:cNvSpPr txBox="1"/>
          <p:nvPr/>
        </p:nvSpPr>
        <p:spPr>
          <a:xfrm>
            <a:off x="1218771" y="1673902"/>
            <a:ext cx="10287429" cy="2015936"/>
          </a:xfrm>
          <a:prstGeom prst="rect">
            <a:avLst/>
          </a:prstGeom>
          <a:noFill/>
        </p:spPr>
        <p:txBody>
          <a:bodyPr wrap="square">
            <a:spAutoFit/>
          </a:bodyPr>
          <a:lstStyle/>
          <a:p>
            <a:pPr marL="342900" indent="-342900">
              <a:buFont typeface="Wingdings" pitchFamily="2" charset="2"/>
              <a:buChar char="v"/>
            </a:pP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Thực hiện trực tiếp trên </a:t>
            </a:r>
            <a:r>
              <a:rPr lang="vi-VN"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mã nguồn.</a:t>
            </a:r>
          </a:p>
          <a:p>
            <a:pPr marL="342900" indent="-342900">
              <a:buFont typeface="Wingdings" pitchFamily="2" charset="2"/>
              <a:buChar char="v"/>
            </a:pP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Khám xét các chi tiết </a:t>
            </a:r>
            <a:r>
              <a:rPr lang="vi-VN"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thủ tục</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các con đường </a:t>
            </a:r>
            <a:r>
              <a:rPr lang="vi-VN"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Logic</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các </a:t>
            </a:r>
            <a:r>
              <a:rPr lang="vi-VN"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trạng thái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 chương trình.</a:t>
            </a:r>
          </a:p>
          <a:p>
            <a:pPr marL="342900" indent="-342900">
              <a:buFont typeface="Wingdings" pitchFamily="2" charset="2"/>
              <a:buChar char="v"/>
            </a:pP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Số con đường Logic là rất lớn</a:t>
            </a:r>
          </a:p>
          <a:p>
            <a:r>
              <a:rPr lang="vi-VN" sz="25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lang="vi-VN"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9" name="Footer Placeholder 3">
            <a:extLst>
              <a:ext uri="{FF2B5EF4-FFF2-40B4-BE49-F238E27FC236}">
                <a16:creationId xmlns:a16="http://schemas.microsoft.com/office/drawing/2014/main" id="{BF06CCBF-FBE7-4362-99C8-6938C2B52D73}"/>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19/30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2424113" y="3452154"/>
            <a:ext cx="6414730" cy="2627945"/>
          </a:xfrm>
          <a:prstGeom prst="rect">
            <a:avLst/>
          </a:prstGeom>
        </p:spPr>
      </p:pic>
    </p:spTree>
    <p:extLst>
      <p:ext uri="{BB962C8B-B14F-4D97-AF65-F5344CB8AC3E}">
        <p14:creationId xmlns:p14="http://schemas.microsoft.com/office/powerpoint/2010/main" val="369661056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7" dur="500"/>
                                        <p:tgtEl>
                                          <p:spTgt spid="8">
                                            <p:txEl>
                                              <p:pRg st="0" end="0"/>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0" dur="500"/>
                                        <p:tgtEl>
                                          <p:spTgt spid="8">
                                            <p:txEl>
                                              <p:pRg st="1" end="1"/>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3" dur="500"/>
                                        <p:tgtEl>
                                          <p:spTgt spid="8">
                                            <p:txEl>
                                              <p:pRg st="2" end="2"/>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E7E89C8-6502-4714-8A24-E315164D1AB4}"/>
              </a:ext>
            </a:extLst>
          </p:cNvPr>
          <p:cNvSpPr>
            <a:spLocks noGrp="1"/>
          </p:cNvSpPr>
          <p:nvPr>
            <p:ph type="subTitle" idx="1"/>
          </p:nvPr>
        </p:nvSpPr>
        <p:spPr>
          <a:xfrm>
            <a:off x="762000" y="1247639"/>
            <a:ext cx="3200014" cy="600164"/>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33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Nhóm </a:t>
            </a:r>
            <a:r>
              <a:rPr kumimoji="0" lang="en-US" sz="33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9</a:t>
            </a:r>
            <a:r>
              <a:rPr kumimoji="0" lang="vi-VN" sz="33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a:t>
            </a:r>
          </a:p>
          <a:p>
            <a:endParaRPr lang="vi-VN" dirty="0">
              <a:latin typeface="+mj-lt"/>
            </a:endParaRPr>
          </a:p>
        </p:txBody>
      </p:sp>
      <p:sp>
        <p:nvSpPr>
          <p:cNvPr id="5" name="TextBox 4">
            <a:extLst>
              <a:ext uri="{FF2B5EF4-FFF2-40B4-BE49-F238E27FC236}">
                <a16:creationId xmlns:a16="http://schemas.microsoft.com/office/drawing/2014/main" id="{BAB593CE-5AEC-4655-A548-84C3AAE23CA5}"/>
              </a:ext>
            </a:extLst>
          </p:cNvPr>
          <p:cNvSpPr txBox="1"/>
          <p:nvPr/>
        </p:nvSpPr>
        <p:spPr>
          <a:xfrm>
            <a:off x="3297448" y="136525"/>
            <a:ext cx="6934200" cy="605958"/>
          </a:xfrm>
          <a:prstGeom prst="rect">
            <a:avLst/>
          </a:prstGeom>
          <a:noFill/>
        </p:spPr>
        <p:txBody>
          <a:bodyPr wrap="square" rtlCol="0">
            <a:spAutoFit/>
          </a:bodyPr>
          <a:lstStyle/>
          <a:p>
            <a:pPr defTabSz="457200"/>
            <a:r>
              <a:rPr lang="vi-VN" sz="3300" b="1" dirty="0">
                <a:solidFill>
                  <a:srgbClr val="FFC000"/>
                </a:solidFill>
                <a:latin typeface="+mj-lt"/>
                <a:cs typeface="Tahoma" pitchFamily="34" charset="0"/>
              </a:rPr>
              <a:t>THÀNH VIÊN THỰC HIỆN</a:t>
            </a:r>
            <a:endParaRPr lang="en-US" sz="3300" b="1" dirty="0">
              <a:solidFill>
                <a:srgbClr val="FFC000"/>
              </a:solidFill>
              <a:latin typeface="+mj-lt"/>
              <a:cs typeface="Tahoma" pitchFamily="34" charset="0"/>
            </a:endParaRPr>
          </a:p>
        </p:txBody>
      </p:sp>
      <p:sp>
        <p:nvSpPr>
          <p:cNvPr id="13" name="Content Placeholder 2">
            <a:extLst>
              <a:ext uri="{FF2B5EF4-FFF2-40B4-BE49-F238E27FC236}">
                <a16:creationId xmlns:a16="http://schemas.microsoft.com/office/drawing/2014/main" id="{9A62A409-D6AF-4D01-A35C-714037C0D36B}"/>
              </a:ext>
            </a:extLst>
          </p:cNvPr>
          <p:cNvSpPr txBox="1">
            <a:spLocks/>
          </p:cNvSpPr>
          <p:nvPr/>
        </p:nvSpPr>
        <p:spPr>
          <a:xfrm>
            <a:off x="1779161" y="1913059"/>
            <a:ext cx="4551204" cy="3583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1</a:t>
            </a:r>
            <a:r>
              <a:rPr kumimoji="0" lang="en-US" sz="3200" b="1" i="0" u="none" strike="noStrike" kern="1200" cap="none" spc="0" normalizeH="0" baseline="0" noProof="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a:t>
            </a:r>
            <a:r>
              <a:rPr kumimoji="0" lang="en-US" sz="3200" b="1" i="0" u="none" strike="noStrike" kern="1200" cap="none" spc="0" normalizeH="0" baseline="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Bùi</a:t>
            </a: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Thị Hải (NT</a:t>
            </a:r>
            <a:r>
              <a:rPr kumimoji="0" lang="en-US" sz="3200" b="1" i="0" u="none" strike="noStrike" kern="1200" cap="none" spc="0" normalizeH="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a:t>
            </a:r>
            <a:endPar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2</a:t>
            </a:r>
            <a:r>
              <a:rPr kumimoji="0" lang="en-US" sz="3200" b="1" i="0" u="none" strike="noStrike" kern="1200" cap="none" spc="0" normalizeH="0" baseline="0" noProof="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a:t>
            </a:r>
            <a:r>
              <a:rPr kumimoji="0" lang="en-US" sz="3200" b="1" i="0" u="none" strike="noStrike" kern="1200" cap="none" spc="0" normalizeH="0" baseline="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Hà</a:t>
            </a: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Thị Phượng</a:t>
            </a:r>
            <a:endPar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3. </a:t>
            </a:r>
            <a:r>
              <a:rPr kumimoji="0" lang="en-US" sz="3200" b="1" i="0" u="none" strike="noStrike" kern="1200" cap="none" spc="0" normalizeH="0" baseline="0" noProof="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Nguyễn</a:t>
            </a:r>
            <a:r>
              <a:rPr kumimoji="0" lang="en-US" sz="3200" b="1" i="0" u="none" strike="noStrike" kern="1200" cap="none" spc="0" normalizeH="0" noProof="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a:t>
            </a: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Thị Tú Anh</a:t>
            </a:r>
            <a:endPar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4</a:t>
            </a:r>
            <a:r>
              <a:rPr kumimoji="0" lang="en-US" sz="3200" b="1" i="0" u="none" strike="noStrike" kern="1200" cap="none" spc="0" normalizeH="0" baseline="0" noProof="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a:t>
            </a:r>
            <a:r>
              <a:rPr kumimoji="0" lang="en-US" sz="3200" b="1" i="0" u="none" strike="noStrike" kern="1200" cap="none" spc="0" normalizeH="0" baseline="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Hoàng</a:t>
            </a: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Thị Kim</a:t>
            </a: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427F720D-33BE-4EE6-9617-5B6E3E9EEA46}"/>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mj-lt"/>
                <a:cs typeface="Times New Roman" panose="02020603050405020304" pitchFamily="18" charset="0"/>
              </a:rPr>
              <a:t>2</a:t>
            </a:r>
            <a:r>
              <a:rPr kumimoji="0" lang="en-US" sz="1600" b="1" i="0" u="none" strike="noStrike" kern="1200" cap="none" spc="0" normalizeH="0" baseline="0" noProof="0" smtClean="0">
                <a:ln>
                  <a:noFill/>
                </a:ln>
                <a:solidFill>
                  <a:prstClr val="white"/>
                </a:solidFill>
                <a:effectLst/>
                <a:uLnTx/>
                <a:uFillTx/>
                <a:latin typeface="+mj-lt"/>
                <a:ea typeface="+mn-ea"/>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mj-lt"/>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2A409-D6AF-4D01-A35C-714037C0D36B}"/>
              </a:ext>
            </a:extLst>
          </p:cNvPr>
          <p:cNvSpPr txBox="1">
            <a:spLocks/>
          </p:cNvSpPr>
          <p:nvPr/>
        </p:nvSpPr>
        <p:spPr>
          <a:xfrm>
            <a:off x="6954996" y="1913058"/>
            <a:ext cx="4551204" cy="4155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en-US" sz="3200" b="1" dirty="0">
                <a:effectLst>
                  <a:outerShdw blurRad="50800" dist="152400" algn="l" rotWithShape="0">
                    <a:prstClr val="black">
                      <a:alpha val="40000"/>
                    </a:prstClr>
                  </a:outerShdw>
                </a:effectLst>
                <a:latin typeface="+mj-lt"/>
                <a:ea typeface="Tahoma" panose="020B0604030504040204" pitchFamily="34" charset="0"/>
                <a:cs typeface="Tahoma" panose="020B0604030504040204" pitchFamily="34" charset="0"/>
              </a:rPr>
              <a:t>5</a:t>
            </a:r>
            <a:r>
              <a:rPr kumimoji="0" lang="en-US" sz="3200" b="1" i="0" u="none" strike="noStrike" kern="1200" cap="none" spc="0" normalizeH="0" baseline="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Trần</a:t>
            </a: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Ngọc Đoan</a:t>
            </a:r>
            <a:endParaRPr lang="en-US" sz="3200" b="1" dirty="0">
              <a:effectLst>
                <a:outerShdw blurRad="50800" dist="152400" algn="l" rotWithShape="0">
                  <a:prstClr val="black">
                    <a:alpha val="40000"/>
                  </a:prstClr>
                </a:outerShdw>
              </a:effectLst>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6. Lê Anh Dũng</a:t>
            </a: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en-US" sz="3200" b="1" smtClean="0">
                <a:effectLst>
                  <a:outerShdw blurRad="50800" dist="152400" algn="l" rotWithShape="0">
                    <a:prstClr val="black">
                      <a:alpha val="40000"/>
                    </a:prstClr>
                  </a:outerShdw>
                </a:effectLst>
                <a:latin typeface="+mj-lt"/>
                <a:ea typeface="Tahoma" panose="020B0604030504040204" pitchFamily="34" charset="0"/>
                <a:cs typeface="Tahoma" panose="020B0604030504040204" pitchFamily="34" charset="0"/>
              </a:rPr>
              <a:t>7. Nguyễn Cảnh Quý</a:t>
            </a:r>
            <a:endParaRPr kumimoji="0" lang="en-US" sz="3200" b="1" i="0" u="none" strike="noStrike" kern="1200" cap="none" spc="0" normalizeH="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9618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24" dur="500"/>
                                        <p:tgtEl>
                                          <p:spTgt spid="1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29" dur="500"/>
                                        <p:tgtEl>
                                          <p:spTgt spid="1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randombar(horizontal)">
                                      <p:cBhvr>
                                        <p:cTn id="34" dur="500"/>
                                        <p:tgtEl>
                                          <p:spTgt spid="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randombar(horizontal)">
                                      <p:cBhvr>
                                        <p:cTn id="39" dur="500"/>
                                        <p:tgtEl>
                                          <p:spTgt spid="7">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7">
                                            <p:txEl>
                                              <p:pRg st="2" end="2"/>
                                            </p:txEl>
                                          </p:spTgt>
                                        </p:tgtEl>
                                        <p:attrNameLst>
                                          <p:attrName>style.visibility</p:attrName>
                                        </p:attrNameLst>
                                      </p:cBhvr>
                                      <p:to>
                                        <p:strVal val="visible"/>
                                      </p:to>
                                    </p:set>
                                    <p:animEffect transition="in" filter="randombar(horizontal)">
                                      <p:cBhvr>
                                        <p:cTn id="4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9" name="Diagram 28"/>
              <p:cNvGraphicFramePr/>
              <p:nvPr>
                <p:extLst>
                  <p:ext uri="{D42A27DB-BD31-4B8C-83A1-F6EECF244321}">
                    <p14:modId xmlns:p14="http://schemas.microsoft.com/office/powerpoint/2010/main" val="728599820"/>
                  </p:ext>
                </p:extLst>
              </p:nvPr>
            </p:nvGraphicFramePr>
            <p:xfrm>
              <a:off x="-782782" y="2619566"/>
              <a:ext cx="11603182" cy="3607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29" name="Diagram 28"/>
              <p:cNvGraphicFramePr/>
              <p:nvPr>
                <p:extLst>
                  <p:ext uri="{D42A27DB-BD31-4B8C-83A1-F6EECF244321}">
                    <p14:modId xmlns:p14="http://schemas.microsoft.com/office/powerpoint/2010/main" val="728599820"/>
                  </p:ext>
                </p:extLst>
              </p:nvPr>
            </p:nvGraphicFramePr>
            <p:xfrm>
              <a:off x="-782782" y="2619566"/>
              <a:ext cx="11603182" cy="3607569"/>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20</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6274981"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2.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Đối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tượng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hộp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106CDEEA-EA76-42E0-9A55-291043AC7C54}"/>
              </a:ext>
            </a:extLst>
          </p:cNvPr>
          <p:cNvSpPr txBox="1"/>
          <p:nvPr/>
        </p:nvSpPr>
        <p:spPr>
          <a:xfrm>
            <a:off x="969818" y="1605845"/>
            <a:ext cx="10704946" cy="1177374"/>
          </a:xfrm>
          <a:prstGeom prst="rect">
            <a:avLst/>
          </a:prstGeom>
          <a:noFill/>
        </p:spPr>
        <p:txBody>
          <a:bodyPr wrap="square">
            <a:spAutoFit/>
          </a:bodyPr>
          <a:lstStyle/>
          <a:p>
            <a:pPr marL="342900" indent="-342900">
              <a:lnSpc>
                <a:spcPct val="150000"/>
              </a:lnSpc>
              <a:buFont typeface="Wingdings" pitchFamily="2" charset="2"/>
              <a:buChar char="v"/>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thức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dụng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chương</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trình</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điều</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khiển</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thiết</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kế</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thủ</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tục</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hình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thành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ca</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21" name="Footer Placeholder 3">
            <a:extLst>
              <a:ext uri="{FF2B5EF4-FFF2-40B4-BE49-F238E27FC236}">
                <a16:creationId xmlns:a16="http://schemas.microsoft.com/office/drawing/2014/main" id="{B1549DA1-6E85-4304-A5D7-C5207C2107E2}"/>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20/30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0" name="TextBox 29"/>
          <p:cNvSpPr txBox="1"/>
          <p:nvPr/>
        </p:nvSpPr>
        <p:spPr>
          <a:xfrm>
            <a:off x="5153032" y="4205911"/>
            <a:ext cx="5071623" cy="492443"/>
          </a:xfrm>
          <a:prstGeom prst="rect">
            <a:avLst/>
          </a:prstGeom>
          <a:noFill/>
        </p:spPr>
        <p:txBody>
          <a:bodyPr wrap="square" rtlCol="0">
            <a:spAutoFi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cấu trúc dữ liệu </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dùng</a:t>
            </a:r>
            <a:endParaRPr lang="en-US" sz="2600"/>
          </a:p>
        </p:txBody>
      </p:sp>
      <p:sp>
        <p:nvSpPr>
          <p:cNvPr id="31" name="TextBox 30"/>
          <p:cNvSpPr txBox="1"/>
          <p:nvPr/>
        </p:nvSpPr>
        <p:spPr>
          <a:xfrm>
            <a:off x="5018809" y="4748740"/>
            <a:ext cx="4525818" cy="492443"/>
          </a:xfrm>
          <a:prstGeom prst="rect">
            <a:avLst/>
          </a:prstGeom>
          <a:noFill/>
        </p:spPr>
        <p:txBody>
          <a:bodyPr wrap="square" rtlCol="0">
            <a:spAutoFi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tiến trình </a:t>
            </a:r>
            <a:r>
              <a:rPr lang="en-US" sz="260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a:t>
            </a:r>
            <a:r>
              <a:rPr lang="en-US" sz="2600" b="1">
                <a:solidFill>
                  <a:schemeClr val="bg1"/>
                </a:solidFill>
                <a:latin typeface="Times New Roman" panose="02020603050405020304" pitchFamily="18" charset="0"/>
                <a:ea typeface="Tahoma" panose="020B0604030504040204" pitchFamily="34" charset="0"/>
                <a:cs typeface="Times New Roman" panose="02020603050405020304" pitchFamily="18" charset="0"/>
              </a:rPr>
              <a:t>lần vết</a:t>
            </a:r>
            <a:endParaRPr lang="en-US" sz="2600"/>
          </a:p>
        </p:txBody>
      </p:sp>
      <p:sp>
        <p:nvSpPr>
          <p:cNvPr id="3" name="TextBox 2"/>
          <p:cNvSpPr txBox="1"/>
          <p:nvPr/>
        </p:nvSpPr>
        <p:spPr>
          <a:xfrm>
            <a:off x="870098" y="5698446"/>
            <a:ext cx="5838431" cy="477054"/>
          </a:xfrm>
          <a:prstGeom prst="rect">
            <a:avLst/>
          </a:prstGeom>
          <a:noFill/>
        </p:spPr>
        <p:txBody>
          <a:bodyPr wrap="square" rtlCol="0">
            <a:spAutoFit/>
          </a:bodyPr>
          <a:lstStyle/>
          <a:p>
            <a:r>
              <a:rPr lang="en-US" sz="2500" smtClean="0">
                <a:solidFill>
                  <a:schemeClr val="bg1"/>
                </a:solidFill>
                <a:latin typeface="Times New Roman" panose="02020603050405020304" pitchFamily="18" charset="0"/>
                <a:cs typeface="Times New Roman" panose="02020603050405020304" pitchFamily="18" charset="0"/>
              </a:rPr>
              <a:t>Kiểm thử hộp trắng kiểm thử cái gì?</a:t>
            </a:r>
            <a:endParaRPr lang="en-US" sz="25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83161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wheel(1)">
                                      <p:cBhvr>
                                        <p:cTn id="12" dur="10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arn(inVertic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arn(inVertical)">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30" grpId="0"/>
      <p:bldP spid="31"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21</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6274981"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2.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Đối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tượng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hộp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106CDEEA-EA76-42E0-9A55-291043AC7C54}"/>
              </a:ext>
            </a:extLst>
          </p:cNvPr>
          <p:cNvSpPr txBox="1"/>
          <p:nvPr/>
        </p:nvSpPr>
        <p:spPr>
          <a:xfrm>
            <a:off x="969818" y="1576872"/>
            <a:ext cx="10704946" cy="5262979"/>
          </a:xfrm>
          <a:prstGeom prst="rect">
            <a:avLst/>
          </a:prstGeom>
          <a:noFill/>
        </p:spPr>
        <p:txBody>
          <a:bodyPr wrap="square">
            <a:spAutoFit/>
          </a:bodyPr>
          <a:lstStyle/>
          <a:p>
            <a:pPr marL="342900" indent="-342900">
              <a:lnSpc>
                <a:spcPct val="150000"/>
              </a:lnSpc>
              <a:buFont typeface="Wingdings" pitchFamily="2" charset="2"/>
              <a:buChar char="v"/>
            </a:pP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Nói cách khác: Đối tượng chính của kiểm thử hộp trắng tập trung vào </a:t>
            </a:r>
            <a:r>
              <a:rPr lang="en-US" sz="25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cấu trúc </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smtClean="0">
                <a:solidFill>
                  <a:schemeClr val="accent2"/>
                </a:solidFill>
                <a:latin typeface="Times New Roman" panose="02020603050405020304" pitchFamily="18" charset="0"/>
                <a:ea typeface="Tahoma" panose="020B0604030504040204" pitchFamily="34" charset="0"/>
                <a:cs typeface="Times New Roman" panose="02020603050405020304" pitchFamily="18" charset="0"/>
              </a:rPr>
              <a:t> </a:t>
            </a:r>
            <a:r>
              <a:rPr lang="en-US" sz="25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lỗi</a:t>
            </a:r>
            <a:r>
              <a:rPr lang="en-US" sz="2500" smtClean="0">
                <a:solidFill>
                  <a:schemeClr val="accent2"/>
                </a:solidFill>
                <a:latin typeface="Times New Roman" panose="02020603050405020304" pitchFamily="18" charset="0"/>
                <a:ea typeface="Tahoma" panose="020B0604030504040204" pitchFamily="34" charset="0"/>
                <a:cs typeface="Times New Roman" panose="02020603050405020304" pitchFamily="18" charset="0"/>
              </a:rPr>
              <a:t> </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bên trong chương trình</a:t>
            </a:r>
            <a:r>
              <a:rPr lang="en-US" sz="2500" smtClean="0">
                <a:solidFill>
                  <a:schemeClr val="accent2"/>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itchFamily="2" charset="2"/>
              <a:buChar char="v"/>
            </a:pP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Việc kiểm tra tập trung chủ yếu vào:</a:t>
            </a:r>
          </a:p>
          <a:p>
            <a:pPr marL="627063" lvl="1" indent="-158750">
              <a:lnSpc>
                <a:spcPct val="150000"/>
              </a:lnSpc>
              <a:buClr>
                <a:schemeClr val="hlink"/>
              </a:buClr>
              <a:buFont typeface="Wingdings" panose="05000000000000000000" pitchFamily="2" charset="2"/>
              <a:buChar char="§"/>
            </a:pP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Cụ thể cấu trúc chương trình: câu lệnh, các nhánh, các loại đường dẫn chương trình.</a:t>
            </a:r>
            <a:endPar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627063" lvl="1" indent="-158750">
              <a:lnSpc>
                <a:spcPct val="150000"/>
              </a:lnSpc>
              <a:buClr>
                <a:schemeClr val="hlink"/>
              </a:buClr>
              <a:buFont typeface="Wingdings" panose="05000000000000000000" pitchFamily="2" charset="2"/>
              <a:buChar char="§"/>
            </a:pP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Logic bên trong chương trình, cấu trúc dữ liệu.</a:t>
            </a:r>
            <a:endPar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627063" lvl="1" indent="-158750">
              <a:lnSpc>
                <a:spcPct val="150000"/>
              </a:lnSpc>
              <a:buClr>
                <a:schemeClr val="hlink"/>
              </a:buClr>
              <a:buFont typeface="Wingdings" panose="05000000000000000000" pitchFamily="2" charset="2"/>
              <a:buChar char="§"/>
            </a:pP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Những hành động và trạng thái bên trong chương trình.</a:t>
            </a:r>
            <a:endPar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627063" lvl="1" indent="-158750">
              <a:lnSpc>
                <a:spcPct val="150000"/>
              </a:lnSpc>
              <a:buClr>
                <a:schemeClr val="hlink"/>
              </a:buClr>
              <a:buFont typeface="Wingdings" panose="05000000000000000000" pitchFamily="2" charset="2"/>
              <a:buChar char="§"/>
            </a:pPr>
            <a:endPar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a:lnSpc>
                <a:spcPct val="150000"/>
              </a:lnSpc>
            </a:pPr>
            <a:endPar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Footer Placeholder 3">
            <a:extLst>
              <a:ext uri="{FF2B5EF4-FFF2-40B4-BE49-F238E27FC236}">
                <a16:creationId xmlns:a16="http://schemas.microsoft.com/office/drawing/2014/main" id="{B1549DA1-6E85-4304-A5D7-C5207C2107E2}"/>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21/30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43260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1000"/>
                                        <p:tgtEl>
                                          <p:spTgt spid="20">
                                            <p:txEl>
                                              <p:pRg st="1" end="1"/>
                                            </p:txEl>
                                          </p:spTgt>
                                        </p:tgtEl>
                                      </p:cBhvr>
                                    </p:animEffect>
                                    <p:anim calcmode="lin" valueType="num">
                                      <p:cBhvr>
                                        <p:cTn id="20"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0">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fade">
                                      <p:cBhvr>
                                        <p:cTn id="24" dur="1000"/>
                                        <p:tgtEl>
                                          <p:spTgt spid="20">
                                            <p:txEl>
                                              <p:pRg st="2" end="2"/>
                                            </p:txEl>
                                          </p:spTgt>
                                        </p:tgtEl>
                                      </p:cBhvr>
                                    </p:animEffect>
                                    <p:anim calcmode="lin" valueType="num">
                                      <p:cBhvr>
                                        <p:cTn id="25"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animEffect transition="in" filter="fade">
                                      <p:cBhvr>
                                        <p:cTn id="29" dur="1000"/>
                                        <p:tgtEl>
                                          <p:spTgt spid="20">
                                            <p:txEl>
                                              <p:pRg st="3" end="3"/>
                                            </p:txEl>
                                          </p:spTgt>
                                        </p:tgtEl>
                                      </p:cBhvr>
                                    </p:animEffect>
                                    <p:anim calcmode="lin" valueType="num">
                                      <p:cBhvr>
                                        <p:cTn id="30"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0">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0">
                                            <p:txEl>
                                              <p:pRg st="4" end="4"/>
                                            </p:txEl>
                                          </p:spTgt>
                                        </p:tgtEl>
                                        <p:attrNameLst>
                                          <p:attrName>style.visibility</p:attrName>
                                        </p:attrNameLst>
                                      </p:cBhvr>
                                      <p:to>
                                        <p:strVal val="visible"/>
                                      </p:to>
                                    </p:set>
                                    <p:animEffect transition="in" filter="fade">
                                      <p:cBhvr>
                                        <p:cTn id="34" dur="1000"/>
                                        <p:tgtEl>
                                          <p:spTgt spid="20">
                                            <p:txEl>
                                              <p:pRg st="4" end="4"/>
                                            </p:txEl>
                                          </p:spTgt>
                                        </p:tgtEl>
                                      </p:cBhvr>
                                    </p:animEffect>
                                    <p:anim calcmode="lin" valueType="num">
                                      <p:cBhvr>
                                        <p:cTn id="35"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2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22</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5466907"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3.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Yêu</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cầu</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hộp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106CDEEA-EA76-42E0-9A55-291043AC7C54}"/>
              </a:ext>
            </a:extLst>
          </p:cNvPr>
          <p:cNvSpPr txBox="1"/>
          <p:nvPr/>
        </p:nvSpPr>
        <p:spPr>
          <a:xfrm>
            <a:off x="1380460" y="1469255"/>
            <a:ext cx="2665228" cy="579967"/>
          </a:xfrm>
          <a:prstGeom prst="rect">
            <a:avLst/>
          </a:prstGeom>
          <a:noFill/>
        </p:spPr>
        <p:txBody>
          <a:bodyPr wrap="square">
            <a:spAutoFit/>
          </a:bodyPr>
          <a:lstStyle/>
          <a:p>
            <a:pPr>
              <a:lnSpc>
                <a:spcPct val="150000"/>
              </a:lnSpc>
            </a:pP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Yêu</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cầu</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đặt</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a:t>
            </a:r>
          </a:p>
        </p:txBody>
      </p:sp>
      <p:sp>
        <p:nvSpPr>
          <p:cNvPr id="3" name="Parallelogram 2">
            <a:extLst>
              <a:ext uri="{FF2B5EF4-FFF2-40B4-BE49-F238E27FC236}">
                <a16:creationId xmlns:a16="http://schemas.microsoft.com/office/drawing/2014/main" id="{0D886178-5AC9-49C7-BF99-038AF7F4A06C}"/>
              </a:ext>
            </a:extLst>
          </p:cNvPr>
          <p:cNvSpPr/>
          <p:nvPr/>
        </p:nvSpPr>
        <p:spPr>
          <a:xfrm>
            <a:off x="2066529" y="2171850"/>
            <a:ext cx="8065762" cy="813391"/>
          </a:xfrm>
          <a:prstGeom prst="parallelogram">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3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6135C10-753D-4823-B323-956A9226E193}"/>
              </a:ext>
            </a:extLst>
          </p:cNvPr>
          <p:cNvSpPr txBox="1"/>
          <p:nvPr/>
        </p:nvSpPr>
        <p:spPr>
          <a:xfrm>
            <a:off x="3015191" y="2207505"/>
            <a:ext cx="5837274" cy="800219"/>
          </a:xfrm>
          <a:prstGeom prst="rect">
            <a:avLst/>
          </a:prstGeom>
          <a:noFill/>
        </p:spPr>
        <p:txBody>
          <a:bodyPr wrap="square" rtlCol="0">
            <a:spAutoFit/>
          </a:bodyPr>
          <a:lstStyle/>
          <a:p>
            <a:pPr lvl="0"/>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con </a:t>
            </a:r>
            <a:r>
              <a:rPr lang="en-US" sz="23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3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độc</a:t>
            </a:r>
            <a:r>
              <a:rPr lang="en-US"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3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lập</a:t>
            </a:r>
            <a:r>
              <a:rPr lang="en-US"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trong</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Modun</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cần</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thực</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hiện</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ít</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lần</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8" name="Parallelogram 7">
            <a:extLst>
              <a:ext uri="{FF2B5EF4-FFF2-40B4-BE49-F238E27FC236}">
                <a16:creationId xmlns:a16="http://schemas.microsoft.com/office/drawing/2014/main" id="{A9FAD997-3581-4D21-A238-F56B192473A0}"/>
              </a:ext>
            </a:extLst>
          </p:cNvPr>
          <p:cNvSpPr/>
          <p:nvPr/>
        </p:nvSpPr>
        <p:spPr>
          <a:xfrm>
            <a:off x="1288096" y="3172523"/>
            <a:ext cx="7994449" cy="813391"/>
          </a:xfrm>
          <a:prstGeom prst="parallelogram">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3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7D45061-74E9-4414-BA82-FD1B12630C85}"/>
              </a:ext>
            </a:extLst>
          </p:cNvPr>
          <p:cNvSpPr txBox="1"/>
          <p:nvPr/>
        </p:nvSpPr>
        <p:spPr>
          <a:xfrm>
            <a:off x="2366683" y="3204898"/>
            <a:ext cx="5837274" cy="800219"/>
          </a:xfrm>
          <a:prstGeom prst="rect">
            <a:avLst/>
          </a:prstGeom>
          <a:noFill/>
        </p:spPr>
        <p:txBody>
          <a:bodyPr wrap="square" rtlCol="0">
            <a:spAutoFit/>
          </a:bodyPr>
          <a:lstStyle/>
          <a:p>
            <a:pPr lvl="0"/>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vi-VN"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ràng buộc Logic </a:t>
            </a:r>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thực hiện cả hai </a:t>
            </a:r>
            <a:r>
              <a:rPr lang="vi-VN" sz="2300">
                <a:solidFill>
                  <a:schemeClr val="bg1"/>
                </a:solidFill>
                <a:latin typeface="Times New Roman" panose="02020603050405020304" pitchFamily="18" charset="0"/>
                <a:ea typeface="Tahoma" panose="020B0604030504040204" pitchFamily="34" charset="0"/>
                <a:cs typeface="Times New Roman" panose="02020603050405020304" pitchFamily="18" charset="0"/>
              </a:rPr>
              <a:t>phía </a:t>
            </a:r>
            <a:r>
              <a:rPr lang="vi-VN" sz="23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đúng ( true) </a:t>
            </a:r>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và </a:t>
            </a:r>
            <a:r>
              <a:rPr lang="vi-VN" sz="2300">
                <a:solidFill>
                  <a:schemeClr val="bg1"/>
                </a:solidFill>
                <a:latin typeface="Times New Roman" panose="02020603050405020304" pitchFamily="18" charset="0"/>
                <a:ea typeface="Tahoma" panose="020B0604030504040204" pitchFamily="34" charset="0"/>
                <a:cs typeface="Times New Roman" panose="02020603050405020304" pitchFamily="18" charset="0"/>
              </a:rPr>
              <a:t>phía </a:t>
            </a:r>
            <a:r>
              <a:rPr lang="vi-VN" sz="23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sai (false).</a:t>
            </a:r>
            <a:endPar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Parallelogram 9">
            <a:extLst>
              <a:ext uri="{FF2B5EF4-FFF2-40B4-BE49-F238E27FC236}">
                <a16:creationId xmlns:a16="http://schemas.microsoft.com/office/drawing/2014/main" id="{CECBFCAC-9B7F-421C-ABA5-CAACF4CC1E4C}"/>
              </a:ext>
            </a:extLst>
          </p:cNvPr>
          <p:cNvSpPr/>
          <p:nvPr/>
        </p:nvSpPr>
        <p:spPr>
          <a:xfrm>
            <a:off x="2168128" y="4216975"/>
            <a:ext cx="7576235" cy="813391"/>
          </a:xfrm>
          <a:prstGeom prst="parallelogram">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3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FE1B043-65AD-4762-AB2D-8B07271E437C}"/>
              </a:ext>
            </a:extLst>
          </p:cNvPr>
          <p:cNvSpPr txBox="1"/>
          <p:nvPr/>
        </p:nvSpPr>
        <p:spPr>
          <a:xfrm>
            <a:off x="3014332" y="4230147"/>
            <a:ext cx="5837274" cy="800219"/>
          </a:xfrm>
          <a:prstGeom prst="rect">
            <a:avLst/>
          </a:prstGeom>
          <a:noFill/>
        </p:spPr>
        <p:txBody>
          <a:bodyPr wrap="square" rtlCol="0">
            <a:spAutoFit/>
          </a:bodyPr>
          <a:lstStyle/>
          <a:p>
            <a:pPr lvl="0"/>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Tất cả </a:t>
            </a:r>
            <a:r>
              <a:rPr lang="vi-VN"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vòng lặp ở biên </a:t>
            </a:r>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 nó và cả các biên vận hành được thực hiện.</a:t>
            </a:r>
          </a:p>
        </p:txBody>
      </p:sp>
      <p:sp>
        <p:nvSpPr>
          <p:cNvPr id="12" name="Parallelogram 11">
            <a:extLst>
              <a:ext uri="{FF2B5EF4-FFF2-40B4-BE49-F238E27FC236}">
                <a16:creationId xmlns:a16="http://schemas.microsoft.com/office/drawing/2014/main" id="{3AC700B1-69BF-4CC2-89E8-706F9C3602BE}"/>
              </a:ext>
            </a:extLst>
          </p:cNvPr>
          <p:cNvSpPr/>
          <p:nvPr/>
        </p:nvSpPr>
        <p:spPr>
          <a:xfrm>
            <a:off x="1154545" y="5219930"/>
            <a:ext cx="7697920" cy="813391"/>
          </a:xfrm>
          <a:prstGeom prst="parallelogram">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3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1EAD431-5A91-4D6A-9171-D9D5674DF4C6}"/>
              </a:ext>
            </a:extLst>
          </p:cNvPr>
          <p:cNvSpPr txBox="1"/>
          <p:nvPr/>
        </p:nvSpPr>
        <p:spPr>
          <a:xfrm>
            <a:off x="2366683" y="5217648"/>
            <a:ext cx="5837274" cy="800219"/>
          </a:xfrm>
          <a:prstGeom prst="rect">
            <a:avLst/>
          </a:prstGeom>
          <a:noFill/>
        </p:spPr>
        <p:txBody>
          <a:bodyPr wrap="square" rtlCol="0">
            <a:spAutoFit/>
          </a:bodyPr>
          <a:lstStyle/>
          <a:p>
            <a:pPr lvl="0"/>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vi-VN"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CTDL nội tại </a:t>
            </a:r>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dùng để đảm bảo tính hiệu lực của nó.</a:t>
            </a:r>
          </a:p>
        </p:txBody>
      </p:sp>
      <p:sp>
        <p:nvSpPr>
          <p:cNvPr id="14" name="Footer Placeholder 3">
            <a:extLst>
              <a:ext uri="{FF2B5EF4-FFF2-40B4-BE49-F238E27FC236}">
                <a16:creationId xmlns:a16="http://schemas.microsoft.com/office/drawing/2014/main" id="{83E3250F-5CCF-4019-9147-522DAD972450}"/>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22/30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513058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circle(in)">
                                      <p:cBhvr>
                                        <p:cTn id="12" dur="10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0"/>
                                        <p:tgtEl>
                                          <p:spTgt spid="3"/>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1000"/>
                                        <p:tgtEl>
                                          <p:spTgt spid="8"/>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circle(in)">
                                      <p:cBhvr>
                                        <p:cTn id="28" dur="1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1000"/>
                                        <p:tgtEl>
                                          <p:spTgt spid="10"/>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circle(in)">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circle(in)">
                                      <p:cBhvr>
                                        <p:cTn id="41" dur="1000"/>
                                        <p:tgtEl>
                                          <p:spTgt spid="12"/>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circle(in)">
                                      <p:cBhvr>
                                        <p:cTn id="4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p:bldP spid="10" grpId="0" animBg="1"/>
      <p:bldP spid="11" grpId="0"/>
      <p:bldP spid="12"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23</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5466907"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4.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Lý</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do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hộp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Flowchart: Alternate Process 13">
            <a:extLst>
              <a:ext uri="{FF2B5EF4-FFF2-40B4-BE49-F238E27FC236}">
                <a16:creationId xmlns:a16="http://schemas.microsoft.com/office/drawing/2014/main" id="{DDEFE0C0-60B9-4C6D-8C70-E37C253F0C8E}"/>
              </a:ext>
            </a:extLst>
          </p:cNvPr>
          <p:cNvSpPr/>
          <p:nvPr/>
        </p:nvSpPr>
        <p:spPr>
          <a:xfrm>
            <a:off x="1282618" y="2532947"/>
            <a:ext cx="1850065" cy="2247322"/>
          </a:xfrm>
          <a:prstGeom prst="flowChartAlternateProcess">
            <a:avLst/>
          </a:prstGeom>
          <a:solidFill>
            <a:schemeClr val="accent2">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50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A849292-6650-48A2-BAE3-C33523A59668}"/>
              </a:ext>
            </a:extLst>
          </p:cNvPr>
          <p:cNvSpPr txBox="1"/>
          <p:nvPr/>
        </p:nvSpPr>
        <p:spPr>
          <a:xfrm>
            <a:off x="1388944" y="2793948"/>
            <a:ext cx="1637415" cy="1569660"/>
          </a:xfrm>
          <a:prstGeom prst="rect">
            <a:avLst/>
          </a:prstGeom>
          <a:noFill/>
        </p:spPr>
        <p:txBody>
          <a:bodyPr wrap="square" rtlCol="0">
            <a:spAutoFit/>
          </a:bodyPr>
          <a:lstStyle/>
          <a:p>
            <a:r>
              <a:rPr lang="en-US" sz="2400" b="1" dirty="0" err="1">
                <a:latin typeface="Times New Roman" panose="02020603050405020304" pitchFamily="18" charset="0"/>
                <a:ea typeface="Tahoma" panose="020B0604030504040204" pitchFamily="34" charset="0"/>
                <a:cs typeface="Times New Roman" panose="02020603050405020304" pitchFamily="18" charset="0"/>
              </a:rPr>
              <a:t>Vì</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sao</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cần</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tốn</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tiền</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cho</a:t>
            </a:r>
            <a:r>
              <a:rPr lang="en-US" sz="2400" b="1" dirty="0">
                <a:latin typeface="Times New Roman" panose="02020603050405020304" pitchFamily="18" charset="0"/>
                <a:ea typeface="Tahoma" panose="020B0604030504040204" pitchFamily="34" charset="0"/>
                <a:cs typeface="Times New Roman" panose="02020603050405020304" pitchFamily="18" charset="0"/>
              </a:rPr>
              <a:t> KT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hộp</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trắng</a:t>
            </a:r>
            <a:r>
              <a:rPr lang="en-US" sz="2400" b="1" dirty="0">
                <a:latin typeface="Times New Roman" panose="02020603050405020304" pitchFamily="18" charset="0"/>
                <a:ea typeface="Tahoma" panose="020B0604030504040204" pitchFamily="34" charset="0"/>
                <a:cs typeface="Times New Roman" panose="02020603050405020304" pitchFamily="18" charset="0"/>
              </a:rPr>
              <a:t>?</a:t>
            </a:r>
            <a:endParaRPr lang="vi-VN" sz="24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EDD51567-8AC2-479A-8220-E2EB9890C3A5}"/>
              </a:ext>
            </a:extLst>
          </p:cNvPr>
          <p:cNvSpPr/>
          <p:nvPr/>
        </p:nvSpPr>
        <p:spPr>
          <a:xfrm>
            <a:off x="3495964" y="1988173"/>
            <a:ext cx="7153563" cy="4043171"/>
          </a:xfrm>
          <a:prstGeom prst="round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5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5B8FF4A-4E9F-4B00-B6DB-D5918FDD2BC4}"/>
              </a:ext>
            </a:extLst>
          </p:cNvPr>
          <p:cNvSpPr txBox="1"/>
          <p:nvPr/>
        </p:nvSpPr>
        <p:spPr>
          <a:xfrm>
            <a:off x="3683805" y="2319463"/>
            <a:ext cx="6374595" cy="3801041"/>
          </a:xfrm>
          <a:prstGeom prst="rect">
            <a:avLst/>
          </a:prstGeom>
          <a:noFill/>
        </p:spPr>
        <p:txBody>
          <a:bodyPr wrap="square" rtlCol="0">
            <a:spAutoFit/>
          </a:bodyPr>
          <a:lstStyle/>
          <a:p>
            <a:pPr marL="342900" lvl="1" indent="-342900">
              <a:buClr>
                <a:schemeClr val="bg1"/>
              </a:buClr>
              <a:buFont typeface="Wingdings" panose="05000000000000000000" pitchFamily="2" charset="2"/>
              <a:buChar char="§"/>
            </a:pP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sai</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Logic</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giả</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không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đúng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đắn</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tỷ</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lệ</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nghịch</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xác</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suất</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Logic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hành</a:t>
            </a:r>
            <a:r>
              <a:rPr lang="en-US" sz="24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lvl="1" indent="-342900">
              <a:buClr>
                <a:schemeClr val="bg1"/>
              </a:buClr>
              <a:buFont typeface="Wingdings" panose="05000000000000000000" pitchFamily="2" charset="2"/>
              <a:buChar char="§"/>
            </a:pPr>
            <a:endPar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342900" lvl="1" indent="-342900">
              <a:buClr>
                <a:schemeClr val="bg1"/>
              </a:buClr>
              <a:buFont typeface="Wingdings" panose="05000000000000000000" pitchFamily="2" charset="2"/>
              <a:buChar char="§"/>
            </a:pP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Thực</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tế</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Logic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đều</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có</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thể</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thi</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hành</a:t>
            </a: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trên</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1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cơ</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sở</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4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lvl="1" indent="-342900">
              <a:buClr>
                <a:schemeClr val="bg1"/>
              </a:buClr>
              <a:buFont typeface="Wingdings" panose="05000000000000000000" pitchFamily="2" charset="2"/>
              <a:buChar char="§"/>
            </a:pPr>
            <a:endParaRPr lang="en-US" sz="24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342900" lvl="1" indent="-342900">
              <a:buClr>
                <a:schemeClr val="bg1"/>
              </a:buClr>
              <a:buFont typeface="Wingdings" panose="05000000000000000000" pitchFamily="2" charset="2"/>
              <a:buChar char="§"/>
            </a:pP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những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sai</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chính</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tả</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thể</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ngẫu</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nhiên</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trên</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ta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không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tra</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endParaRPr lang="vi-VN" sz="2500" dirty="0">
              <a:latin typeface="Times New Roman" panose="02020603050405020304" pitchFamily="18" charset="0"/>
              <a:cs typeface="Times New Roman" panose="02020603050405020304" pitchFamily="18" charset="0"/>
            </a:endParaRPr>
          </a:p>
        </p:txBody>
      </p:sp>
      <p:sp>
        <p:nvSpPr>
          <p:cNvPr id="19" name="Arrow: Right 18">
            <a:extLst>
              <a:ext uri="{FF2B5EF4-FFF2-40B4-BE49-F238E27FC236}">
                <a16:creationId xmlns:a16="http://schemas.microsoft.com/office/drawing/2014/main" id="{0E4B4612-0EF6-4C7B-86B2-C7E2E2414ACA}"/>
              </a:ext>
            </a:extLst>
          </p:cNvPr>
          <p:cNvSpPr/>
          <p:nvPr/>
        </p:nvSpPr>
        <p:spPr>
          <a:xfrm>
            <a:off x="3149963" y="3462564"/>
            <a:ext cx="329607" cy="38808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vi-VN" sz="2500">
              <a:latin typeface="Times New Roman" panose="02020603050405020304" pitchFamily="18" charset="0"/>
              <a:cs typeface="Times New Roman" panose="02020603050405020304" pitchFamily="18" charset="0"/>
            </a:endParaRPr>
          </a:p>
        </p:txBody>
      </p:sp>
      <p:sp>
        <p:nvSpPr>
          <p:cNvPr id="21" name="Footer Placeholder 3">
            <a:extLst>
              <a:ext uri="{FF2B5EF4-FFF2-40B4-BE49-F238E27FC236}">
                <a16:creationId xmlns:a16="http://schemas.microsoft.com/office/drawing/2014/main" id="{260621C7-60F2-40BA-859A-7C2F565889B9}"/>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23/30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46974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inVertic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barn(inVertical)">
                                      <p:cBhvr>
                                        <p:cTn id="25" dur="500"/>
                                        <p:tgtEl>
                                          <p:spTgt spid="1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barn(inVertical)">
                                      <p:cBhvr>
                                        <p:cTn id="30" dur="500"/>
                                        <p:tgtEl>
                                          <p:spTgt spid="17">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7">
                                            <p:txEl>
                                              <p:pRg st="4" end="4"/>
                                            </p:txEl>
                                          </p:spTgt>
                                        </p:tgtEl>
                                        <p:attrNameLst>
                                          <p:attrName>style.visibility</p:attrName>
                                        </p:attrNameLst>
                                      </p:cBhvr>
                                      <p:to>
                                        <p:strVal val="visible"/>
                                      </p:to>
                                    </p:set>
                                    <p:animEffect transition="in" filter="barn(inVertical)">
                                      <p:cBhvr>
                                        <p:cTn id="35"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24</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666897" y="1077570"/>
            <a:ext cx="814459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5</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Ưu - nhược điểm của kiểm thử hộp 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Footer Placeholder 3">
            <a:extLst>
              <a:ext uri="{FF2B5EF4-FFF2-40B4-BE49-F238E27FC236}">
                <a16:creationId xmlns:a16="http://schemas.microsoft.com/office/drawing/2014/main" id="{260621C7-60F2-40BA-859A-7C2F565889B9}"/>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24/30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980934" y="1774691"/>
            <a:ext cx="780183" cy="547400"/>
          </a:xfrm>
          <a:prstGeom prst="rect">
            <a:avLst/>
          </a:prstGeom>
        </p:spPr>
      </p:pic>
      <p:sp>
        <p:nvSpPr>
          <p:cNvPr id="7" name="TextBox 6"/>
          <p:cNvSpPr txBox="1"/>
          <p:nvPr/>
        </p:nvSpPr>
        <p:spPr>
          <a:xfrm>
            <a:off x="1055772" y="1814782"/>
            <a:ext cx="515184" cy="400110"/>
          </a:xfrm>
          <a:prstGeom prst="rect">
            <a:avLst/>
          </a:prstGeom>
          <a:noFill/>
        </p:spPr>
        <p:txBody>
          <a:bodyPr wrap="square" rtlCol="0">
            <a:spAutoFit/>
          </a:bodyPr>
          <a:lstStyle/>
          <a:p>
            <a:pPr algn="ctr"/>
            <a:r>
              <a:rPr lang="en-US" sz="2000" b="1" smtClean="0">
                <a:solidFill>
                  <a:schemeClr val="bg1"/>
                </a:solidFill>
              </a:rPr>
              <a:t>1.</a:t>
            </a:r>
            <a:endParaRPr lang="en-US" sz="2000" b="1">
              <a:solidFill>
                <a:schemeClr val="bg1"/>
              </a:solidFill>
            </a:endParaRPr>
          </a:p>
        </p:txBody>
      </p:sp>
      <p:sp>
        <p:nvSpPr>
          <p:cNvPr id="8" name="TextBox 7"/>
          <p:cNvSpPr txBox="1"/>
          <p:nvPr/>
        </p:nvSpPr>
        <p:spPr>
          <a:xfrm>
            <a:off x="1835955" y="1809864"/>
            <a:ext cx="4926394" cy="477054"/>
          </a:xfrm>
          <a:prstGeom prst="rect">
            <a:avLst/>
          </a:prstGeom>
          <a:noFill/>
        </p:spPr>
        <p:txBody>
          <a:bodyPr wrap="square" rtlCol="0">
            <a:spAutoFit/>
          </a:bodyPr>
          <a:lstStyle/>
          <a:p>
            <a:r>
              <a:rPr lang="en-US" sz="2500" smtClean="0">
                <a:solidFill>
                  <a:schemeClr val="bg1"/>
                </a:solidFill>
                <a:latin typeface="Times New Roman" panose="02020603050405020304" pitchFamily="18" charset="0"/>
                <a:cs typeface="Times New Roman" panose="02020603050405020304" pitchFamily="18" charset="0"/>
              </a:rPr>
              <a:t>Ưu điểm:</a:t>
            </a:r>
            <a:endParaRPr lang="en-US" sz="250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132002" y="2487865"/>
            <a:ext cx="9914690" cy="3939540"/>
          </a:xfrm>
          <a:prstGeom prst="rect">
            <a:avLst/>
          </a:prstGeom>
          <a:noFill/>
        </p:spPr>
        <p:txBody>
          <a:bodyPr wrap="square" rtlCol="0">
            <a:spAutoFit/>
          </a:bodyPr>
          <a:lstStyle/>
          <a:p>
            <a:r>
              <a:rPr lang="en-US" sz="2500" smtClean="0">
                <a:solidFill>
                  <a:schemeClr val="bg1"/>
                </a:solidFill>
                <a:latin typeface="Times New Roman" panose="02020603050405020304" pitchFamily="18" charset="0"/>
                <a:cs typeface="Times New Roman" panose="02020603050405020304" pitchFamily="18" charset="0"/>
              </a:rPr>
              <a:t>Khi sử dụng kiểm thử hộp trắng, kiểm thử viên có thể chắc chắn rằng:</a:t>
            </a:r>
          </a:p>
          <a:p>
            <a:r>
              <a:rPr lang="en-US" sz="2500" smtClean="0">
                <a:solidFill>
                  <a:schemeClr val="bg1"/>
                </a:solidFill>
                <a:latin typeface="Times New Roman" panose="02020603050405020304" pitchFamily="18" charset="0"/>
                <a:cs typeface="Times New Roman" panose="02020603050405020304" pitchFamily="18" charset="0"/>
              </a:rPr>
              <a:t>+, mọi đường xuyên qua phần mềm cần kiểm thử đã được </a:t>
            </a:r>
            <a:r>
              <a:rPr lang="en-US" sz="2500" smtClean="0">
                <a:solidFill>
                  <a:schemeClr val="accent2">
                    <a:lumMod val="60000"/>
                    <a:lumOff val="40000"/>
                  </a:schemeClr>
                </a:solidFill>
                <a:latin typeface="Times New Roman" panose="02020603050405020304" pitchFamily="18" charset="0"/>
                <a:cs typeface="Times New Roman" panose="02020603050405020304" pitchFamily="18" charset="0"/>
              </a:rPr>
              <a:t>xác định và kiểm thử.</a:t>
            </a:r>
          </a:p>
          <a:p>
            <a:r>
              <a:rPr lang="en-US" sz="2500" smtClean="0">
                <a:solidFill>
                  <a:schemeClr val="bg1"/>
                </a:solidFill>
                <a:latin typeface="Times New Roman" panose="02020603050405020304" pitchFamily="18" charset="0"/>
                <a:cs typeface="Times New Roman" panose="02020603050405020304" pitchFamily="18" charset="0"/>
              </a:rPr>
              <a:t>+ </a:t>
            </a:r>
            <a:r>
              <a:rPr lang="en-US" sz="2500">
                <a:solidFill>
                  <a:schemeClr val="bg1"/>
                </a:solidFill>
                <a:latin typeface="Times New Roman" panose="02020603050405020304" pitchFamily="18" charset="0"/>
                <a:cs typeface="Times New Roman" panose="02020603050405020304" pitchFamily="18" charset="0"/>
              </a:rPr>
              <a:t>c</a:t>
            </a:r>
            <a:r>
              <a:rPr lang="vi-VN" sz="2500" smtClean="0">
                <a:solidFill>
                  <a:schemeClr val="bg1"/>
                </a:solidFill>
                <a:latin typeface="Times New Roman" panose="02020603050405020304" pitchFamily="18" charset="0"/>
                <a:cs typeface="Times New Roman" panose="02020603050405020304" pitchFamily="18" charset="0"/>
              </a:rPr>
              <a:t>ác </a:t>
            </a:r>
            <a:r>
              <a:rPr lang="vi-VN" sz="2500">
                <a:solidFill>
                  <a:schemeClr val="bg1"/>
                </a:solidFill>
                <a:latin typeface="Times New Roman" panose="02020603050405020304" pitchFamily="18" charset="0"/>
                <a:cs typeface="Times New Roman" panose="02020603050405020304" pitchFamily="18" charset="0"/>
              </a:rPr>
              <a:t>trường hợp kiểm thử hộp trắng có thể được </a:t>
            </a:r>
            <a:r>
              <a:rPr lang="vi-VN" sz="2500">
                <a:solidFill>
                  <a:schemeClr val="accent2">
                    <a:lumMod val="60000"/>
                    <a:lumOff val="40000"/>
                  </a:schemeClr>
                </a:solidFill>
                <a:latin typeface="Times New Roman" panose="02020603050405020304" pitchFamily="18" charset="0"/>
                <a:cs typeface="Times New Roman" panose="02020603050405020304" pitchFamily="18" charset="0"/>
              </a:rPr>
              <a:t>tự động </a:t>
            </a:r>
            <a:r>
              <a:rPr lang="vi-VN" sz="2500" smtClean="0">
                <a:solidFill>
                  <a:schemeClr val="accent2">
                    <a:lumMod val="60000"/>
                    <a:lumOff val="40000"/>
                  </a:schemeClr>
                </a:solidFill>
                <a:latin typeface="Times New Roman" panose="02020603050405020304" pitchFamily="18" charset="0"/>
                <a:cs typeface="Times New Roman" panose="02020603050405020304" pitchFamily="18" charset="0"/>
              </a:rPr>
              <a:t>hóa</a:t>
            </a:r>
            <a:r>
              <a:rPr lang="vi-VN" sz="2500" smtClean="0">
                <a:solidFill>
                  <a:schemeClr val="bg1"/>
                </a:solidFill>
                <a:latin typeface="Times New Roman" panose="02020603050405020304" pitchFamily="18" charset="0"/>
                <a:cs typeface="Times New Roman" panose="02020603050405020304" pitchFamily="18" charset="0"/>
              </a:rPr>
              <a:t>.</a:t>
            </a:r>
            <a:endParaRPr lang="en-US" sz="2500" smtClean="0">
              <a:solidFill>
                <a:schemeClr val="bg1"/>
              </a:solidFill>
              <a:latin typeface="Times New Roman" panose="02020603050405020304" pitchFamily="18" charset="0"/>
              <a:cs typeface="Times New Roman" panose="02020603050405020304" pitchFamily="18" charset="0"/>
            </a:endParaRPr>
          </a:p>
          <a:p>
            <a:r>
              <a:rPr lang="en-US" sz="2500" smtClean="0">
                <a:solidFill>
                  <a:schemeClr val="bg1"/>
                </a:solidFill>
                <a:latin typeface="Times New Roman" panose="02020603050405020304" pitchFamily="18" charset="0"/>
                <a:cs typeface="Times New Roman" panose="02020603050405020304" pitchFamily="18" charset="0"/>
              </a:rPr>
              <a:t>+ </a:t>
            </a:r>
            <a:r>
              <a:rPr lang="vi-VN" sz="2500">
                <a:solidFill>
                  <a:schemeClr val="bg1"/>
                </a:solidFill>
                <a:latin typeface="Times New Roman" panose="02020603050405020304" pitchFamily="18" charset="0"/>
                <a:cs typeface="Times New Roman" panose="02020603050405020304" pitchFamily="18" charset="0"/>
              </a:rPr>
              <a:t>Kiểm tra kỹ lưỡng hơn vì tất cả các </a:t>
            </a:r>
            <a:r>
              <a:rPr lang="en-US" sz="2500" smtClean="0">
                <a:solidFill>
                  <a:schemeClr val="accent2">
                    <a:lumMod val="60000"/>
                    <a:lumOff val="40000"/>
                  </a:schemeClr>
                </a:solidFill>
                <a:latin typeface="Times New Roman" panose="02020603050405020304" pitchFamily="18" charset="0"/>
                <a:cs typeface="Times New Roman" panose="02020603050405020304" pitchFamily="18" charset="0"/>
              </a:rPr>
              <a:t>đường thi hành </a:t>
            </a:r>
            <a:r>
              <a:rPr lang="vi-VN" sz="2500" smtClean="0">
                <a:solidFill>
                  <a:schemeClr val="bg1"/>
                </a:solidFill>
                <a:latin typeface="Times New Roman" panose="02020603050405020304" pitchFamily="18" charset="0"/>
                <a:cs typeface="Times New Roman" panose="02020603050405020304" pitchFamily="18" charset="0"/>
              </a:rPr>
              <a:t>thường</a:t>
            </a:r>
            <a:r>
              <a:rPr lang="en-US" sz="2500" smtClean="0">
                <a:solidFill>
                  <a:schemeClr val="bg1"/>
                </a:solidFill>
                <a:latin typeface="Times New Roman" panose="02020603050405020304" pitchFamily="18" charset="0"/>
                <a:cs typeface="Times New Roman" panose="02020603050405020304" pitchFamily="18" charset="0"/>
              </a:rPr>
              <a:t> đều được </a:t>
            </a:r>
            <a:r>
              <a:rPr lang="en-US" sz="2500" smtClean="0">
                <a:solidFill>
                  <a:schemeClr val="accent2">
                    <a:lumMod val="60000"/>
                    <a:lumOff val="40000"/>
                  </a:schemeClr>
                </a:solidFill>
                <a:latin typeface="Times New Roman" panose="02020603050405020304" pitchFamily="18" charset="0"/>
                <a:cs typeface="Times New Roman" panose="02020603050405020304" pitchFamily="18" charset="0"/>
              </a:rPr>
              <a:t>kiểm tra</a:t>
            </a:r>
            <a:r>
              <a:rPr lang="vi-VN" sz="2500" smtClean="0">
                <a:solidFill>
                  <a:schemeClr val="accent2">
                    <a:lumMod val="60000"/>
                    <a:lumOff val="40000"/>
                  </a:schemeClr>
                </a:solidFill>
                <a:latin typeface="Times New Roman" panose="02020603050405020304" pitchFamily="18" charset="0"/>
                <a:cs typeface="Times New Roman" panose="02020603050405020304" pitchFamily="18" charset="0"/>
              </a:rPr>
              <a:t>.</a:t>
            </a:r>
            <a:endParaRPr lang="en-US" sz="2500" smtClean="0">
              <a:solidFill>
                <a:schemeClr val="accent2">
                  <a:lumMod val="60000"/>
                  <a:lumOff val="40000"/>
                </a:schemeClr>
              </a:solidFill>
              <a:latin typeface="Times New Roman" panose="02020603050405020304" pitchFamily="18" charset="0"/>
              <a:cs typeface="Times New Roman" panose="02020603050405020304" pitchFamily="18" charset="0"/>
            </a:endParaRPr>
          </a:p>
          <a:p>
            <a:r>
              <a:rPr lang="en-US" sz="2500" smtClean="0">
                <a:solidFill>
                  <a:schemeClr val="bg1"/>
                </a:solidFill>
                <a:latin typeface="Times New Roman" panose="02020603050405020304" pitchFamily="18" charset="0"/>
                <a:cs typeface="Times New Roman" panose="02020603050405020304" pitchFamily="18" charset="0"/>
              </a:rPr>
              <a:t>+</a:t>
            </a:r>
            <a:r>
              <a:rPr lang="en-US"/>
              <a:t> </a:t>
            </a:r>
            <a:r>
              <a:rPr lang="en-US" sz="2500">
                <a:solidFill>
                  <a:schemeClr val="bg1"/>
                </a:solidFill>
                <a:latin typeface="Times New Roman" panose="02020603050405020304" pitchFamily="18" charset="0"/>
                <a:cs typeface="Times New Roman" panose="02020603050405020304" pitchFamily="18" charset="0"/>
              </a:rPr>
              <a:t>Cho phép tìm kiếm các </a:t>
            </a:r>
            <a:r>
              <a:rPr lang="en-US" sz="2500">
                <a:solidFill>
                  <a:schemeClr val="accent2">
                    <a:lumMod val="60000"/>
                    <a:lumOff val="40000"/>
                  </a:schemeClr>
                </a:solidFill>
                <a:latin typeface="Times New Roman" panose="02020603050405020304" pitchFamily="18" charset="0"/>
                <a:cs typeface="Times New Roman" panose="02020603050405020304" pitchFamily="18" charset="0"/>
              </a:rPr>
              <a:t>lỗi ẩn </a:t>
            </a:r>
            <a:r>
              <a:rPr lang="en-US" sz="2500">
                <a:solidFill>
                  <a:schemeClr val="bg1"/>
                </a:solidFill>
                <a:latin typeface="Times New Roman" panose="02020603050405020304" pitchFamily="18" charset="0"/>
                <a:cs typeface="Times New Roman" panose="02020603050405020304" pitchFamily="18" charset="0"/>
              </a:rPr>
              <a:t>bên </a:t>
            </a:r>
            <a:r>
              <a:rPr lang="en-US" sz="2500" smtClean="0">
                <a:solidFill>
                  <a:schemeClr val="bg1"/>
                </a:solidFill>
                <a:latin typeface="Times New Roman" panose="02020603050405020304" pitchFamily="18" charset="0"/>
                <a:cs typeface="Times New Roman" panose="02020603050405020304" pitchFamily="18" charset="0"/>
              </a:rPr>
              <a:t>trong chương trình.</a:t>
            </a:r>
            <a:endParaRPr lang="en-US" sz="2500">
              <a:solidFill>
                <a:schemeClr val="bg1"/>
              </a:solidFill>
              <a:latin typeface="Times New Roman" panose="02020603050405020304" pitchFamily="18" charset="0"/>
              <a:cs typeface="Times New Roman" panose="02020603050405020304" pitchFamily="18" charset="0"/>
            </a:endParaRPr>
          </a:p>
          <a:p>
            <a:endParaRPr lang="vi-VN" sz="2500">
              <a:solidFill>
                <a:schemeClr val="accent2">
                  <a:lumMod val="60000"/>
                  <a:lumOff val="40000"/>
                </a:schemeClr>
              </a:solidFill>
              <a:latin typeface="Times New Roman" panose="02020603050405020304" pitchFamily="18" charset="0"/>
              <a:cs typeface="Times New Roman" panose="02020603050405020304" pitchFamily="18" charset="0"/>
            </a:endParaRPr>
          </a:p>
          <a:p>
            <a:endParaRPr lang="en-US" sz="2500" smtClean="0">
              <a:solidFill>
                <a:schemeClr val="bg1"/>
              </a:solidFill>
              <a:latin typeface="Times New Roman" panose="02020603050405020304" pitchFamily="18" charset="0"/>
              <a:cs typeface="Times New Roman" panose="02020603050405020304" pitchFamily="18" charset="0"/>
            </a:endParaRPr>
          </a:p>
          <a:p>
            <a:endParaRPr lang="vi-VN" sz="25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22486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wipe(down)">
                                      <p:cBhvr>
                                        <p:cTn id="28" dur="500"/>
                                        <p:tgtEl>
                                          <p:spTgt spid="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barn(inVertical)">
                                      <p:cBhvr>
                                        <p:cTn id="33" dur="500"/>
                                        <p:tgtEl>
                                          <p:spTgt spid="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barn(inVertical)">
                                      <p:cBhvr>
                                        <p:cTn id="38" dur="500"/>
                                        <p:tgtEl>
                                          <p:spTgt spid="9">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animEffect transition="in" filter="barn(inVertical)">
                                      <p:cBhvr>
                                        <p:cTn id="43" dur="500"/>
                                        <p:tgtEl>
                                          <p:spTgt spid="9">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barn(inVertical)">
                                      <p:cBhvr>
                                        <p:cTn id="48"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448800" y="6275119"/>
            <a:ext cx="2743200" cy="365125"/>
          </a:xfrm>
        </p:spPr>
        <p:txBody>
          <a:bodyPr/>
          <a:lstStyle/>
          <a:p>
            <a:pPr algn="ctr"/>
            <a:r>
              <a:rPr lang="en-US" sz="2000" smtClean="0">
                <a:solidFill>
                  <a:schemeClr val="bg1"/>
                </a:solidFill>
              </a:rPr>
              <a:t>25/30</a:t>
            </a:r>
            <a:endParaRPr lang="en-US" sz="2000">
              <a:solidFill>
                <a:schemeClr val="bg1"/>
              </a:solidFill>
            </a:endParaRPr>
          </a:p>
        </p:txBody>
      </p:sp>
      <p:pic>
        <p:nvPicPr>
          <p:cNvPr id="3" name="Picture 2"/>
          <p:cNvPicPr>
            <a:picLocks noChangeAspect="1"/>
          </p:cNvPicPr>
          <p:nvPr/>
        </p:nvPicPr>
        <p:blipFill>
          <a:blip r:embed="rId2"/>
          <a:stretch>
            <a:fillRect/>
          </a:stretch>
        </p:blipFill>
        <p:spPr>
          <a:xfrm>
            <a:off x="916806" y="1690795"/>
            <a:ext cx="911555" cy="367466"/>
          </a:xfrm>
          <a:prstGeom prst="rect">
            <a:avLst/>
          </a:prstGeom>
        </p:spPr>
      </p:pic>
      <p:sp>
        <p:nvSpPr>
          <p:cNvPr id="4" name="TextBox 3"/>
          <p:cNvSpPr txBox="1"/>
          <p:nvPr/>
        </p:nvSpPr>
        <p:spPr>
          <a:xfrm>
            <a:off x="991645" y="1713877"/>
            <a:ext cx="547668" cy="400110"/>
          </a:xfrm>
          <a:prstGeom prst="rect">
            <a:avLst/>
          </a:prstGeom>
          <a:noFill/>
        </p:spPr>
        <p:txBody>
          <a:bodyPr wrap="square" rtlCol="0">
            <a:spAutoFit/>
          </a:bodyPr>
          <a:lstStyle/>
          <a:p>
            <a:pPr algn="ctr"/>
            <a:r>
              <a:rPr lang="en-US" sz="2000" b="1">
                <a:solidFill>
                  <a:schemeClr val="bg1"/>
                </a:solidFill>
              </a:rPr>
              <a:t>2</a:t>
            </a:r>
            <a:r>
              <a:rPr lang="en-US" sz="2000" b="1" smtClean="0">
                <a:solidFill>
                  <a:schemeClr val="bg1"/>
                </a:solidFill>
              </a:rPr>
              <a:t>.</a:t>
            </a:r>
            <a:endParaRPr lang="en-US" sz="2000" b="1">
              <a:solidFill>
                <a:schemeClr val="bg1"/>
              </a:solidFill>
            </a:endParaRPr>
          </a:p>
        </p:txBody>
      </p:sp>
      <p:sp>
        <p:nvSpPr>
          <p:cNvPr id="5" name="TextBox 4"/>
          <p:cNvSpPr txBox="1"/>
          <p:nvPr/>
        </p:nvSpPr>
        <p:spPr>
          <a:xfrm>
            <a:off x="1903200" y="1658151"/>
            <a:ext cx="5237019" cy="477054"/>
          </a:xfrm>
          <a:prstGeom prst="rect">
            <a:avLst/>
          </a:prstGeom>
          <a:noFill/>
        </p:spPr>
        <p:txBody>
          <a:bodyPr wrap="square" rtlCol="0">
            <a:spAutoFit/>
          </a:bodyPr>
          <a:lstStyle/>
          <a:p>
            <a:r>
              <a:rPr lang="en-US" sz="2500" smtClean="0">
                <a:solidFill>
                  <a:schemeClr val="bg1"/>
                </a:solidFill>
                <a:latin typeface="Times New Roman" panose="02020603050405020304" pitchFamily="18" charset="0"/>
                <a:cs typeface="Times New Roman" panose="02020603050405020304" pitchFamily="18" charset="0"/>
              </a:rPr>
              <a:t>Nhược  điểm:</a:t>
            </a:r>
            <a:endParaRPr lang="en-US" sz="2500">
              <a:solidFill>
                <a:schemeClr val="bg1"/>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8" name="Title 1">
            <a:extLst>
              <a:ext uri="{FF2B5EF4-FFF2-40B4-BE49-F238E27FC236}">
                <a16:creationId xmlns:a16="http://schemas.microsoft.com/office/drawing/2014/main" id="{5B5F6F3E-9F96-4F08-AEF8-9800DE009878}"/>
              </a:ext>
            </a:extLst>
          </p:cNvPr>
          <p:cNvSpPr txBox="1">
            <a:spLocks/>
          </p:cNvSpPr>
          <p:nvPr/>
        </p:nvSpPr>
        <p:spPr>
          <a:xfrm>
            <a:off x="666897" y="1077570"/>
            <a:ext cx="814459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5</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Ưu - nhược điểm của kiểm thử hộp 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graphicFrame>
        <p:nvGraphicFramePr>
          <p:cNvPr id="22" name="Diagram 21"/>
          <p:cNvGraphicFramePr/>
          <p:nvPr>
            <p:extLst>
              <p:ext uri="{D42A27DB-BD31-4B8C-83A1-F6EECF244321}">
                <p14:modId xmlns:p14="http://schemas.microsoft.com/office/powerpoint/2010/main" val="1131692666"/>
              </p:ext>
            </p:extLst>
          </p:nvPr>
        </p:nvGraphicFramePr>
        <p:xfrm>
          <a:off x="1145309" y="1913932"/>
          <a:ext cx="10058400" cy="4320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TextBox 22"/>
          <p:cNvSpPr txBox="1"/>
          <p:nvPr/>
        </p:nvSpPr>
        <p:spPr>
          <a:xfrm>
            <a:off x="1368440" y="2180474"/>
            <a:ext cx="341746" cy="477054"/>
          </a:xfrm>
          <a:prstGeom prst="rect">
            <a:avLst/>
          </a:prstGeom>
          <a:noFill/>
        </p:spPr>
        <p:txBody>
          <a:bodyPr wrap="square" rtlCol="0">
            <a:spAutoFit/>
          </a:bodyPr>
          <a:lstStyle/>
          <a:p>
            <a:r>
              <a:rPr lang="en-US" sz="2500" b="1" smtClean="0">
                <a:solidFill>
                  <a:schemeClr val="accent2">
                    <a:lumMod val="60000"/>
                    <a:lumOff val="40000"/>
                  </a:schemeClr>
                </a:solidFill>
              </a:rPr>
              <a:t>1</a:t>
            </a:r>
            <a:endParaRPr lang="en-US" sz="2500" b="1">
              <a:solidFill>
                <a:schemeClr val="accent2">
                  <a:lumMod val="60000"/>
                  <a:lumOff val="40000"/>
                </a:schemeClr>
              </a:solidFill>
            </a:endParaRPr>
          </a:p>
        </p:txBody>
      </p:sp>
      <p:sp>
        <p:nvSpPr>
          <p:cNvPr id="32" name="TextBox 31"/>
          <p:cNvSpPr txBox="1"/>
          <p:nvPr/>
        </p:nvSpPr>
        <p:spPr>
          <a:xfrm>
            <a:off x="1802109" y="3034807"/>
            <a:ext cx="323712" cy="477054"/>
          </a:xfrm>
          <a:prstGeom prst="rect">
            <a:avLst/>
          </a:prstGeom>
          <a:noFill/>
        </p:spPr>
        <p:txBody>
          <a:bodyPr wrap="square" rtlCol="0">
            <a:spAutoFit/>
          </a:bodyPr>
          <a:lstStyle/>
          <a:p>
            <a:r>
              <a:rPr lang="en-US" sz="2500" smtClean="0">
                <a:solidFill>
                  <a:schemeClr val="accent2">
                    <a:lumMod val="60000"/>
                    <a:lumOff val="40000"/>
                  </a:schemeClr>
                </a:solidFill>
              </a:rPr>
              <a:t>2</a:t>
            </a:r>
            <a:endParaRPr lang="en-US" sz="2500">
              <a:solidFill>
                <a:schemeClr val="accent2">
                  <a:lumMod val="60000"/>
                  <a:lumOff val="40000"/>
                </a:schemeClr>
              </a:solidFill>
            </a:endParaRPr>
          </a:p>
        </p:txBody>
      </p:sp>
      <p:sp>
        <p:nvSpPr>
          <p:cNvPr id="33" name="TextBox 32"/>
          <p:cNvSpPr txBox="1"/>
          <p:nvPr/>
        </p:nvSpPr>
        <p:spPr>
          <a:xfrm>
            <a:off x="1903200" y="3898369"/>
            <a:ext cx="595456" cy="477054"/>
          </a:xfrm>
          <a:prstGeom prst="rect">
            <a:avLst/>
          </a:prstGeom>
          <a:noFill/>
        </p:spPr>
        <p:txBody>
          <a:bodyPr wrap="square" rtlCol="0">
            <a:spAutoFit/>
          </a:bodyPr>
          <a:lstStyle/>
          <a:p>
            <a:r>
              <a:rPr lang="en-US" sz="2500" smtClean="0">
                <a:solidFill>
                  <a:schemeClr val="accent2">
                    <a:lumMod val="60000"/>
                    <a:lumOff val="40000"/>
                  </a:schemeClr>
                </a:solidFill>
              </a:rPr>
              <a:t>3</a:t>
            </a:r>
            <a:endParaRPr lang="en-US" sz="2500">
              <a:solidFill>
                <a:schemeClr val="accent2">
                  <a:lumMod val="60000"/>
                  <a:lumOff val="40000"/>
                </a:schemeClr>
              </a:solidFill>
            </a:endParaRPr>
          </a:p>
        </p:txBody>
      </p:sp>
      <p:sp>
        <p:nvSpPr>
          <p:cNvPr id="34" name="TextBox 33"/>
          <p:cNvSpPr txBox="1"/>
          <p:nvPr/>
        </p:nvSpPr>
        <p:spPr>
          <a:xfrm>
            <a:off x="1786530" y="4631204"/>
            <a:ext cx="354870" cy="477054"/>
          </a:xfrm>
          <a:prstGeom prst="rect">
            <a:avLst/>
          </a:prstGeom>
          <a:noFill/>
        </p:spPr>
        <p:txBody>
          <a:bodyPr wrap="square" rtlCol="0">
            <a:spAutoFit/>
          </a:bodyPr>
          <a:lstStyle/>
          <a:p>
            <a:r>
              <a:rPr lang="en-US" sz="2500" smtClean="0">
                <a:solidFill>
                  <a:schemeClr val="accent2">
                    <a:lumMod val="60000"/>
                    <a:lumOff val="40000"/>
                  </a:schemeClr>
                </a:solidFill>
              </a:rPr>
              <a:t>4</a:t>
            </a:r>
            <a:endParaRPr lang="en-US" sz="2500">
              <a:solidFill>
                <a:schemeClr val="accent2">
                  <a:lumMod val="60000"/>
                  <a:lumOff val="40000"/>
                </a:schemeClr>
              </a:solidFill>
            </a:endParaRPr>
          </a:p>
        </p:txBody>
      </p:sp>
      <p:sp>
        <p:nvSpPr>
          <p:cNvPr id="35" name="TextBox 34"/>
          <p:cNvSpPr txBox="1"/>
          <p:nvPr/>
        </p:nvSpPr>
        <p:spPr>
          <a:xfrm>
            <a:off x="1383753" y="5514110"/>
            <a:ext cx="341746" cy="477054"/>
          </a:xfrm>
          <a:prstGeom prst="rect">
            <a:avLst/>
          </a:prstGeom>
          <a:noFill/>
        </p:spPr>
        <p:txBody>
          <a:bodyPr wrap="square" rtlCol="0">
            <a:spAutoFit/>
          </a:bodyPr>
          <a:lstStyle/>
          <a:p>
            <a:r>
              <a:rPr lang="en-US" sz="2500" smtClean="0">
                <a:solidFill>
                  <a:schemeClr val="accent2">
                    <a:lumMod val="60000"/>
                    <a:lumOff val="40000"/>
                  </a:schemeClr>
                </a:solidFill>
              </a:rPr>
              <a:t>5</a:t>
            </a:r>
            <a:endParaRPr lang="en-US" sz="2500">
              <a:solidFill>
                <a:schemeClr val="accent2">
                  <a:lumMod val="60000"/>
                  <a:lumOff val="40000"/>
                </a:schemeClr>
              </a:solidFill>
            </a:endParaRPr>
          </a:p>
        </p:txBody>
      </p:sp>
    </p:spTree>
    <p:extLst>
      <p:ext uri="{BB962C8B-B14F-4D97-AF65-F5344CB8AC3E}">
        <p14:creationId xmlns:p14="http://schemas.microsoft.com/office/powerpoint/2010/main" val="137446122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circle(in)">
                                      <p:cBhvr>
                                        <p:cTn id="23" dur="2000"/>
                                        <p:tgtEl>
                                          <p:spTgt spid="23"/>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circle(in)">
                                      <p:cBhvr>
                                        <p:cTn id="26" dur="2000"/>
                                        <p:tgtEl>
                                          <p:spTgt spid="32"/>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circle(in)">
                                      <p:cBhvr>
                                        <p:cTn id="29" dur="2000"/>
                                        <p:tgtEl>
                                          <p:spTgt spid="33"/>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circle(in)">
                                      <p:cBhvr>
                                        <p:cTn id="32" dur="2000"/>
                                        <p:tgtEl>
                                          <p:spTgt spid="34"/>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circle(in)">
                                      <p:cBhvr>
                                        <p:cTn id="35" dur="20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arn(inVertical)">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Graphic spid="22" grpId="0">
        <p:bldAsOne/>
      </p:bldGraphic>
      <p:bldP spid="23" grpId="0"/>
      <p:bldP spid="32" grpId="0"/>
      <p:bldP spid="33" grpId="0"/>
      <p:bldP spid="34"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26</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7740502"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6</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Kỹ</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thuật</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cơ</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bản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đồ</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thị</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dòng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57710C8-17F9-4CA0-9BDB-30B8ACE85E89}"/>
              </a:ext>
            </a:extLst>
          </p:cNvPr>
          <p:cNvSpPr txBox="1"/>
          <p:nvPr/>
        </p:nvSpPr>
        <p:spPr>
          <a:xfrm>
            <a:off x="1147189" y="1680637"/>
            <a:ext cx="9324166" cy="413190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Tom McCabe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đưa</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b="1"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đầu</a:t>
            </a:r>
            <a:r>
              <a:rPr lang="en-US" sz="2500" b="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tiên </a:t>
            </a:r>
            <a:r>
              <a:rPr lang="en-US" sz="25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năm 1976</a:t>
            </a:r>
            <a:endPar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Đồ</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thị</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dòng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gần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giống</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đồ</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thị</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luồng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điều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khiển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chương</a:t>
            </a:r>
            <a:r>
              <a:rPr lang="en-US" sz="25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endPar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500" b="1" smtClean="0">
                <a:solidFill>
                  <a:schemeClr val="bg1"/>
                </a:solidFill>
                <a:latin typeface="Times New Roman" panose="02020603050405020304" pitchFamily="18" charset="0"/>
                <a:cs typeface="Times New Roman" panose="02020603050405020304" pitchFamily="18" charset="0"/>
              </a:rPr>
              <a:t>Nó </a:t>
            </a:r>
            <a:r>
              <a:rPr lang="en-US" altLang="en-US" sz="2500">
                <a:solidFill>
                  <a:schemeClr val="bg1"/>
                </a:solidFill>
                <a:latin typeface="Times New Roman" panose="02020603050405020304" pitchFamily="18" charset="0"/>
                <a:cs typeface="Times New Roman" panose="02020603050405020304" pitchFamily="18" charset="0"/>
              </a:rPr>
              <a:t>nhận được từ đồ thị luồng điều khiển của chương trình bằng cách</a:t>
            </a:r>
            <a:r>
              <a:rPr lang="en-US" altLang="en-US" sz="2500" smtClean="0">
                <a:solidFill>
                  <a:schemeClr val="bg1"/>
                </a:solidFill>
                <a:latin typeface="Times New Roman" panose="02020603050405020304" pitchFamily="18" charset="0"/>
                <a:cs typeface="Times New Roman" panose="02020603050405020304" pitchFamily="18" charset="0"/>
              </a:rPr>
              <a:t>:</a:t>
            </a:r>
          </a:p>
          <a:p>
            <a:pPr>
              <a:lnSpc>
                <a:spcPct val="150000"/>
              </a:lnSpc>
            </a:pPr>
            <a:r>
              <a:rPr lang="en-US" altLang="en-US" sz="2500" smtClean="0">
                <a:solidFill>
                  <a:schemeClr val="bg1"/>
                </a:solidFill>
                <a:latin typeface="Times New Roman" panose="02020603050405020304" pitchFamily="18" charset="0"/>
                <a:cs typeface="Times New Roman" panose="02020603050405020304" pitchFamily="18" charset="0"/>
              </a:rPr>
              <a:t>   + Gộp </a:t>
            </a:r>
            <a:r>
              <a:rPr lang="en-US" altLang="en-US" sz="2500">
                <a:solidFill>
                  <a:schemeClr val="bg1"/>
                </a:solidFill>
                <a:latin typeface="Times New Roman" panose="02020603050405020304" pitchFamily="18" charset="0"/>
                <a:cs typeface="Times New Roman" panose="02020603050405020304" pitchFamily="18" charset="0"/>
              </a:rPr>
              <a:t>các lệnh tuần tự </a:t>
            </a:r>
            <a:r>
              <a:rPr lang="en-US" altLang="en-US" sz="2500" smtClean="0">
                <a:solidFill>
                  <a:schemeClr val="bg1"/>
                </a:solidFill>
                <a:latin typeface="Times New Roman" panose="02020603050405020304" pitchFamily="18" charset="0"/>
                <a:cs typeface="Times New Roman" panose="02020603050405020304" pitchFamily="18" charset="0"/>
              </a:rPr>
              <a:t>liên tiếp thành </a:t>
            </a:r>
            <a:r>
              <a:rPr lang="en-US" altLang="en-US" sz="2500" smtClean="0">
                <a:solidFill>
                  <a:schemeClr val="accent2">
                    <a:lumMod val="60000"/>
                    <a:lumOff val="40000"/>
                  </a:schemeClr>
                </a:solidFill>
                <a:latin typeface="Times New Roman" panose="02020603050405020304" pitchFamily="18" charset="0"/>
                <a:cs typeface="Times New Roman" panose="02020603050405020304" pitchFamily="18" charset="0"/>
              </a:rPr>
              <a:t>1 nút</a:t>
            </a:r>
          </a:p>
          <a:p>
            <a:pPr>
              <a:lnSpc>
                <a:spcPct val="150000"/>
              </a:lnSpc>
            </a:pPr>
            <a:r>
              <a:rPr lang="en-US" altLang="en-US" sz="2500" smtClean="0">
                <a:solidFill>
                  <a:schemeClr val="bg1"/>
                </a:solidFill>
                <a:latin typeface="Times New Roman" panose="02020603050405020304" pitchFamily="18" charset="0"/>
                <a:cs typeface="Times New Roman" panose="02020603050405020304" pitchFamily="18" charset="0"/>
              </a:rPr>
              <a:t>   + Thay </a:t>
            </a:r>
            <a:r>
              <a:rPr lang="en-US" altLang="en-US" sz="2500">
                <a:solidFill>
                  <a:schemeClr val="bg1"/>
                </a:solidFill>
                <a:latin typeface="Times New Roman" panose="02020603050405020304" pitchFamily="18" charset="0"/>
                <a:cs typeface="Times New Roman" panose="02020603050405020304" pitchFamily="18" charset="0"/>
              </a:rPr>
              <a:t>lệnh rẽ nhánh và điểm kết thúc của các đường điều khiển bằng </a:t>
            </a:r>
            <a:r>
              <a:rPr lang="en-US" altLang="en-US" sz="2500">
                <a:solidFill>
                  <a:schemeClr val="accent2">
                    <a:lumMod val="60000"/>
                    <a:lumOff val="40000"/>
                  </a:schemeClr>
                </a:solidFill>
                <a:latin typeface="Times New Roman" panose="02020603050405020304" pitchFamily="18" charset="0"/>
                <a:cs typeface="Times New Roman" panose="02020603050405020304" pitchFamily="18" charset="0"/>
              </a:rPr>
              <a:t>1 nút vị </a:t>
            </a:r>
            <a:r>
              <a:rPr lang="en-US" altLang="en-US" sz="2500" smtClean="0">
                <a:solidFill>
                  <a:schemeClr val="accent2">
                    <a:lumMod val="60000"/>
                    <a:lumOff val="40000"/>
                  </a:schemeClr>
                </a:solidFill>
                <a:latin typeface="Times New Roman" panose="02020603050405020304" pitchFamily="18" charset="0"/>
                <a:cs typeface="Times New Roman" panose="02020603050405020304" pitchFamily="18" charset="0"/>
              </a:rPr>
              <a:t>từ</a:t>
            </a:r>
            <a:endParaRPr lang="en-US" altLang="en-US" sz="250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20" name="Footer Placeholder 3">
            <a:extLst>
              <a:ext uri="{FF2B5EF4-FFF2-40B4-BE49-F238E27FC236}">
                <a16:creationId xmlns:a16="http://schemas.microsoft.com/office/drawing/2014/main" id="{353A5161-5D90-4F84-B1B9-E0C820A10E58}"/>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26/30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232111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barn(inVertical)">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barn(inVertical)">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barn(inVertical)">
                                      <p:cBhvr>
                                        <p:cTn id="27" dur="500"/>
                                        <p:tgtEl>
                                          <p:spTgt spid="11">
                                            <p:txEl>
                                              <p:pRg st="2" end="2"/>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barn(inVertical)">
                                      <p:cBhvr>
                                        <p:cTn id="30" dur="500"/>
                                        <p:tgtEl>
                                          <p:spTgt spid="11">
                                            <p:txEl>
                                              <p:pRg st="3" end="3"/>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Effect transition="in" filter="barn(inVertical)">
                                      <p:cBhvr>
                                        <p:cTn id="3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27</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7242544"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7" y="1142554"/>
            <a:ext cx="8284535"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6</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Kỹ</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thuật</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cơ</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bản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đồ</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thị</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dòng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tiếp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7" name="Footer Placeholder 3">
            <a:extLst>
              <a:ext uri="{FF2B5EF4-FFF2-40B4-BE49-F238E27FC236}">
                <a16:creationId xmlns:a16="http://schemas.microsoft.com/office/drawing/2014/main" id="{5FA4A572-C53B-4081-8349-A456674BD39D}"/>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27/30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 name="Rectangle 7"/>
          <p:cNvSpPr/>
          <p:nvPr/>
        </p:nvSpPr>
        <p:spPr>
          <a:xfrm>
            <a:off x="1443369" y="1720816"/>
            <a:ext cx="9289285" cy="1631216"/>
          </a:xfrm>
          <a:prstGeom prst="rect">
            <a:avLst/>
          </a:prstGeom>
        </p:spPr>
        <p:txBody>
          <a:bodyPr wrap="square">
            <a:spAutoFit/>
          </a:bodyPr>
          <a:lstStyle/>
          <a:p>
            <a:pPr marL="469900" lvl="0" indent="-469900" fontAlgn="base">
              <a:lnSpc>
                <a:spcPct val="90000"/>
              </a:lnSpc>
              <a:spcBef>
                <a:spcPct val="20000"/>
              </a:spcBef>
              <a:spcAft>
                <a:spcPct val="0"/>
              </a:spcAft>
              <a:buClr>
                <a:schemeClr val="bg1"/>
              </a:buClr>
              <a:buFont typeface="Wingdings" panose="05000000000000000000" pitchFamily="2" charset="2"/>
              <a:buChar char="Ø"/>
            </a:pPr>
            <a:r>
              <a:rPr lang="en-US" altLang="en-US" sz="2500" b="1" kern="0">
                <a:solidFill>
                  <a:schemeClr val="bg1"/>
                </a:solidFill>
                <a:latin typeface="Times New Roman" panose="02020603050405020304" pitchFamily="18" charset="0"/>
                <a:cs typeface="Times New Roman" panose="02020603050405020304" pitchFamily="18" charset="0"/>
              </a:rPr>
              <a:t>Cấu trúc </a:t>
            </a:r>
            <a:r>
              <a:rPr lang="en-US" altLang="en-US" sz="2500" kern="0">
                <a:solidFill>
                  <a:schemeClr val="bg1"/>
                </a:solidFill>
                <a:latin typeface="Times New Roman" panose="02020603050405020304" pitchFamily="18" charset="0"/>
                <a:cs typeface="Times New Roman" panose="02020603050405020304" pitchFamily="18" charset="0"/>
              </a:rPr>
              <a:t>đồ thi dòng gồm:</a:t>
            </a:r>
          </a:p>
          <a:p>
            <a:pPr marL="908050" lvl="1" indent="-436563" fontAlgn="base">
              <a:lnSpc>
                <a:spcPct val="90000"/>
              </a:lnSpc>
              <a:spcBef>
                <a:spcPct val="20000"/>
              </a:spcBef>
              <a:spcAft>
                <a:spcPct val="0"/>
              </a:spcAft>
              <a:buClr>
                <a:schemeClr val="bg1"/>
              </a:buClr>
              <a:buFont typeface="Wingdings" panose="05000000000000000000" pitchFamily="2" charset="2"/>
              <a:buChar char="ü"/>
            </a:pPr>
            <a:r>
              <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rPr>
              <a:t>mỗi nút </a:t>
            </a:r>
            <a:r>
              <a:rPr lang="en-US" altLang="en-US" sz="2500" kern="0">
                <a:solidFill>
                  <a:schemeClr val="bg1"/>
                </a:solidFill>
                <a:latin typeface="Times New Roman" panose="02020603050405020304" pitchFamily="18" charset="0"/>
                <a:cs typeface="Times New Roman" panose="02020603050405020304" pitchFamily="18" charset="0"/>
              </a:rPr>
              <a:t>(hình tròn) biểu thị một hay một số </a:t>
            </a:r>
            <a:r>
              <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rPr>
              <a:t>lệnh tuần tự</a:t>
            </a:r>
            <a:r>
              <a:rPr lang="en-US" altLang="en-US" sz="2500" kern="0">
                <a:solidFill>
                  <a:schemeClr val="bg1"/>
                </a:solidFill>
                <a:latin typeface="Times New Roman" panose="02020603050405020304" pitchFamily="18" charset="0"/>
                <a:cs typeface="Times New Roman" panose="02020603050405020304" pitchFamily="18" charset="0"/>
              </a:rPr>
              <a:t>, hoặc thay cho </a:t>
            </a:r>
            <a:r>
              <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rPr>
              <a:t>điểm hội tụ </a:t>
            </a:r>
            <a:r>
              <a:rPr lang="en-US" altLang="en-US" sz="2500" kern="0">
                <a:solidFill>
                  <a:schemeClr val="bg1"/>
                </a:solidFill>
                <a:latin typeface="Times New Roman" panose="02020603050405020304" pitchFamily="18" charset="0"/>
                <a:cs typeface="Times New Roman" panose="02020603050405020304" pitchFamily="18" charset="0"/>
              </a:rPr>
              <a:t>các đường điều khiển.</a:t>
            </a:r>
          </a:p>
          <a:p>
            <a:pPr marL="908050" lvl="1" indent="-436563" fontAlgn="base">
              <a:lnSpc>
                <a:spcPct val="90000"/>
              </a:lnSpc>
              <a:spcBef>
                <a:spcPct val="20000"/>
              </a:spcBef>
              <a:spcAft>
                <a:spcPct val="0"/>
              </a:spcAft>
              <a:buClr>
                <a:schemeClr val="bg1"/>
              </a:buClr>
              <a:buFont typeface="Wingdings" panose="05000000000000000000" pitchFamily="2" charset="2"/>
              <a:buChar char="ü"/>
            </a:pPr>
            <a:r>
              <a:rPr lang="en-US" altLang="en-US" sz="2500" kern="0">
                <a:solidFill>
                  <a:schemeClr val="bg1"/>
                </a:solidFill>
                <a:latin typeface="Times New Roman" panose="02020603050405020304" pitchFamily="18" charset="0"/>
                <a:cs typeface="Times New Roman" panose="02020603050405020304" pitchFamily="18" charset="0"/>
              </a:rPr>
              <a:t>mỗi cạnh nối hai nút biểu diễn dòng điều </a:t>
            </a:r>
            <a:r>
              <a:rPr lang="en-US" altLang="en-US" sz="2500" kern="0" smtClean="0">
                <a:solidFill>
                  <a:schemeClr val="bg1"/>
                </a:solidFill>
                <a:latin typeface="Times New Roman" panose="02020603050405020304" pitchFamily="18" charset="0"/>
                <a:cs typeface="Times New Roman" panose="02020603050405020304" pitchFamily="18" charset="0"/>
              </a:rPr>
              <a:t>khiển </a:t>
            </a:r>
            <a:r>
              <a:rPr lang="en-US" altLang="en-US" sz="2500" kern="0" smtClean="0">
                <a:solidFill>
                  <a:schemeClr val="accent2">
                    <a:lumMod val="60000"/>
                    <a:lumOff val="40000"/>
                  </a:schemeClr>
                </a:solidFill>
                <a:latin typeface="Times New Roman" panose="02020603050405020304" pitchFamily="18" charset="0"/>
                <a:cs typeface="Times New Roman" panose="02020603050405020304" pitchFamily="18" charset="0"/>
              </a:rPr>
              <a:t>( cung)</a:t>
            </a:r>
            <a:endPar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1443369" y="3398946"/>
            <a:ext cx="9095322" cy="1977464"/>
          </a:xfrm>
          <a:prstGeom prst="rect">
            <a:avLst/>
          </a:prstGeom>
        </p:spPr>
        <p:txBody>
          <a:bodyPr wrap="square">
            <a:spAutoFit/>
          </a:bodyPr>
          <a:lstStyle/>
          <a:p>
            <a:pPr marL="469900" lvl="0" indent="-469900" fontAlgn="base">
              <a:lnSpc>
                <a:spcPct val="90000"/>
              </a:lnSpc>
              <a:spcBef>
                <a:spcPct val="20000"/>
              </a:spcBef>
              <a:spcAft>
                <a:spcPct val="0"/>
              </a:spcAft>
              <a:buClr>
                <a:schemeClr val="bg1"/>
              </a:buClr>
              <a:buFont typeface="Wingdings" panose="05000000000000000000" pitchFamily="2" charset="2"/>
              <a:buChar char="Ø"/>
            </a:pPr>
            <a:r>
              <a:rPr lang="en-US" altLang="en-US" sz="2500" kern="0">
                <a:solidFill>
                  <a:schemeClr val="bg1"/>
                </a:solidFill>
                <a:latin typeface="Times New Roman" panose="02020603050405020304" pitchFamily="18" charset="0"/>
                <a:cs typeface="Times New Roman" panose="02020603050405020304" pitchFamily="18" charset="0"/>
              </a:rPr>
              <a:t>Kết quả: đồ </a:t>
            </a:r>
            <a:r>
              <a:rPr lang="en-US" altLang="en-US" sz="2500" kern="0" smtClean="0">
                <a:solidFill>
                  <a:schemeClr val="bg1"/>
                </a:solidFill>
                <a:latin typeface="Times New Roman" panose="02020603050405020304" pitchFamily="18" charset="0"/>
                <a:cs typeface="Times New Roman" panose="02020603050405020304" pitchFamily="18" charset="0"/>
              </a:rPr>
              <a:t>thị </a:t>
            </a:r>
            <a:r>
              <a:rPr lang="en-US" altLang="en-US" sz="2500" kern="0">
                <a:solidFill>
                  <a:schemeClr val="bg1"/>
                </a:solidFill>
                <a:latin typeface="Times New Roman" panose="02020603050405020304" pitchFamily="18" charset="0"/>
                <a:cs typeface="Times New Roman" panose="02020603050405020304" pitchFamily="18" charset="0"/>
              </a:rPr>
              <a:t>dòng</a:t>
            </a:r>
          </a:p>
          <a:p>
            <a:pPr marL="814387" lvl="1" indent="-342900" fontAlgn="base">
              <a:lnSpc>
                <a:spcPct val="90000"/>
              </a:lnSpc>
              <a:spcBef>
                <a:spcPct val="20000"/>
              </a:spcBef>
              <a:spcAft>
                <a:spcPct val="0"/>
              </a:spcAft>
              <a:buClr>
                <a:schemeClr val="bg1"/>
              </a:buClr>
              <a:buFont typeface="Wingdings" panose="05000000000000000000" pitchFamily="2" charset="2"/>
              <a:buChar char="ü"/>
            </a:pPr>
            <a:r>
              <a:rPr lang="en-US" altLang="en-US" sz="2500" kern="0">
                <a:solidFill>
                  <a:schemeClr val="bg1"/>
                </a:solidFill>
                <a:latin typeface="Times New Roman" panose="02020603050405020304" pitchFamily="18" charset="0"/>
                <a:cs typeface="Times New Roman" panose="02020603050405020304" pitchFamily="18" charset="0"/>
              </a:rPr>
              <a:t>Chia mặt phẳng thành nhiều </a:t>
            </a:r>
            <a:r>
              <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rPr>
              <a:t>miền</a:t>
            </a:r>
            <a:r>
              <a:rPr lang="en-US" altLang="en-US" sz="2500" kern="0" smtClean="0">
                <a:solidFill>
                  <a:schemeClr val="bg1"/>
                </a:solidFill>
                <a:latin typeface="Times New Roman" panose="02020603050405020304" pitchFamily="18" charset="0"/>
                <a:cs typeface="Times New Roman" panose="02020603050405020304" pitchFamily="18" charset="0"/>
              </a:rPr>
              <a:t>. ( </a:t>
            </a:r>
            <a:r>
              <a:rPr lang="en-US" sz="2500" smtClean="0">
                <a:solidFill>
                  <a:schemeClr val="bg1"/>
                </a:solidFill>
                <a:latin typeface="Times New Roman" panose="02020603050405020304" pitchFamily="18" charset="0"/>
                <a:cs typeface="Times New Roman" panose="02020603050405020304" pitchFamily="18" charset="0"/>
              </a:rPr>
              <a:t>Miền </a:t>
            </a:r>
            <a:r>
              <a:rPr lang="en-US" sz="2500">
                <a:solidFill>
                  <a:schemeClr val="bg1"/>
                </a:solidFill>
                <a:latin typeface="Times New Roman" panose="02020603050405020304" pitchFamily="18" charset="0"/>
                <a:cs typeface="Times New Roman" panose="02020603050405020304" pitchFamily="18" charset="0"/>
              </a:rPr>
              <a:t>là phần mặt phẳng giới hạn bởi các </a:t>
            </a:r>
            <a:r>
              <a:rPr lang="en-US" sz="2500">
                <a:solidFill>
                  <a:schemeClr val="accent2"/>
                </a:solidFill>
                <a:latin typeface="Times New Roman" panose="02020603050405020304" pitchFamily="18" charset="0"/>
                <a:cs typeface="Times New Roman" panose="02020603050405020304" pitchFamily="18" charset="0"/>
              </a:rPr>
              <a:t>cung</a:t>
            </a:r>
            <a:r>
              <a:rPr lang="en-US" sz="2500">
                <a:solidFill>
                  <a:schemeClr val="bg1"/>
                </a:solidFill>
                <a:latin typeface="Times New Roman" panose="02020603050405020304" pitchFamily="18" charset="0"/>
                <a:cs typeface="Times New Roman" panose="02020603050405020304" pitchFamily="18" charset="0"/>
              </a:rPr>
              <a:t> và </a:t>
            </a:r>
            <a:r>
              <a:rPr lang="en-US" sz="2500">
                <a:solidFill>
                  <a:schemeClr val="accent2"/>
                </a:solidFill>
                <a:latin typeface="Times New Roman" panose="02020603050405020304" pitchFamily="18" charset="0"/>
                <a:cs typeface="Times New Roman" panose="02020603050405020304" pitchFamily="18" charset="0"/>
              </a:rPr>
              <a:t>nút</a:t>
            </a:r>
            <a:r>
              <a:rPr lang="en-US" sz="2500">
                <a:solidFill>
                  <a:schemeClr val="bg1"/>
                </a:solidFill>
                <a:latin typeface="Times New Roman" panose="02020603050405020304" pitchFamily="18" charset="0"/>
                <a:cs typeface="Times New Roman" panose="02020603050405020304" pitchFamily="18" charset="0"/>
              </a:rPr>
              <a:t> </a:t>
            </a:r>
            <a:r>
              <a:rPr lang="en-US" sz="2500" smtClean="0">
                <a:solidFill>
                  <a:schemeClr val="bg1"/>
                </a:solidFill>
                <a:latin typeface="Times New Roman" panose="02020603050405020304" pitchFamily="18" charset="0"/>
                <a:cs typeface="Times New Roman" panose="02020603050405020304" pitchFamily="18" charset="0"/>
              </a:rPr>
              <a:t>)</a:t>
            </a:r>
            <a:endParaRPr lang="en-US" altLang="en-US" sz="2500" kern="0">
              <a:solidFill>
                <a:schemeClr val="bg1"/>
              </a:solidFill>
              <a:latin typeface="Times New Roman" panose="02020603050405020304" pitchFamily="18" charset="0"/>
              <a:cs typeface="Times New Roman" panose="02020603050405020304" pitchFamily="18" charset="0"/>
            </a:endParaRPr>
          </a:p>
          <a:p>
            <a:pPr marL="814387" lvl="1" indent="-342900" fontAlgn="base">
              <a:lnSpc>
                <a:spcPct val="90000"/>
              </a:lnSpc>
              <a:spcBef>
                <a:spcPct val="20000"/>
              </a:spcBef>
              <a:spcAft>
                <a:spcPct val="0"/>
              </a:spcAft>
              <a:buClr>
                <a:schemeClr val="bg1"/>
              </a:buClr>
              <a:buFont typeface="Wingdings" panose="05000000000000000000" pitchFamily="2" charset="2"/>
              <a:buChar char="ü"/>
            </a:pPr>
            <a:r>
              <a:rPr lang="en-US" altLang="en-US" sz="2500" kern="0">
                <a:solidFill>
                  <a:schemeClr val="bg1"/>
                </a:solidFill>
                <a:latin typeface="Times New Roman" panose="02020603050405020304" pitchFamily="18" charset="0"/>
                <a:cs typeface="Times New Roman" panose="02020603050405020304" pitchFamily="18" charset="0"/>
              </a:rPr>
              <a:t>Có </a:t>
            </a:r>
            <a:r>
              <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rPr>
              <a:t>nút vị từ </a:t>
            </a:r>
            <a:r>
              <a:rPr lang="en-US" altLang="en-US" sz="2500" kern="0">
                <a:solidFill>
                  <a:schemeClr val="bg1"/>
                </a:solidFill>
                <a:latin typeface="Times New Roman" panose="02020603050405020304" pitchFamily="18" charset="0"/>
                <a:cs typeface="Times New Roman" panose="02020603050405020304" pitchFamily="18" charset="0"/>
              </a:rPr>
              <a:t>biểu thị sự phân nhánh hoặc hội nhập của các cung.</a:t>
            </a:r>
          </a:p>
        </p:txBody>
      </p:sp>
    </p:spTree>
    <p:extLst>
      <p:ext uri="{BB962C8B-B14F-4D97-AF65-F5344CB8AC3E}">
        <p14:creationId xmlns:p14="http://schemas.microsoft.com/office/powerpoint/2010/main" val="406228622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28</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7242544"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7" y="1142554"/>
            <a:ext cx="8284535"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5.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Kỹ</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thuật</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cơ</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bản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đồ</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thị</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dòng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tiếp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7" name="Footer Placeholder 3">
            <a:extLst>
              <a:ext uri="{FF2B5EF4-FFF2-40B4-BE49-F238E27FC236}">
                <a16:creationId xmlns:a16="http://schemas.microsoft.com/office/drawing/2014/main" id="{5FA4A572-C53B-4081-8349-A456674BD39D}"/>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28/30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7" name="TextBox 6"/>
          <p:cNvSpPr txBox="1"/>
          <p:nvPr/>
        </p:nvSpPr>
        <p:spPr>
          <a:xfrm>
            <a:off x="1080655" y="3262738"/>
            <a:ext cx="8201891" cy="477054"/>
          </a:xfrm>
          <a:prstGeom prst="rect">
            <a:avLst/>
          </a:prstGeom>
          <a:noFill/>
        </p:spPr>
        <p:txBody>
          <a:bodyPr wrap="square" rtlCol="0">
            <a:spAutoFit/>
          </a:bodyPr>
          <a:lstStyle/>
          <a:p>
            <a:r>
              <a:rPr lang="en-US" sz="2500" smtClean="0">
                <a:solidFill>
                  <a:schemeClr val="bg1"/>
                </a:solidFill>
                <a:latin typeface="Times New Roman" panose="02020603050405020304" pitchFamily="18" charset="0"/>
                <a:cs typeface="Times New Roman" panose="02020603050405020304" pitchFamily="18" charset="0"/>
              </a:rPr>
              <a:t>● Một số cấu trúc cơ bản của đồ thị dòng:</a:t>
            </a:r>
            <a:endParaRPr lang="en-US" sz="2500">
              <a:solidFill>
                <a:schemeClr val="bg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1274619" y="3899865"/>
            <a:ext cx="4673600" cy="2163135"/>
          </a:xfrm>
          <a:prstGeom prst="rect">
            <a:avLst/>
          </a:prstGeom>
        </p:spPr>
      </p:pic>
      <p:pic>
        <p:nvPicPr>
          <p:cNvPr id="9" name="Picture 8"/>
          <p:cNvPicPr>
            <a:picLocks noChangeAspect="1"/>
          </p:cNvPicPr>
          <p:nvPr/>
        </p:nvPicPr>
        <p:blipFill>
          <a:blip r:embed="rId3"/>
          <a:stretch>
            <a:fillRect/>
          </a:stretch>
        </p:blipFill>
        <p:spPr>
          <a:xfrm>
            <a:off x="6703435" y="3899864"/>
            <a:ext cx="3740439" cy="2117193"/>
          </a:xfrm>
          <a:prstGeom prst="rect">
            <a:avLst/>
          </a:prstGeom>
        </p:spPr>
      </p:pic>
      <p:pic>
        <p:nvPicPr>
          <p:cNvPr id="11" name="Picture 10"/>
          <p:cNvPicPr>
            <a:picLocks noChangeAspect="1"/>
          </p:cNvPicPr>
          <p:nvPr/>
        </p:nvPicPr>
        <p:blipFill>
          <a:blip r:embed="rId4"/>
          <a:stretch>
            <a:fillRect/>
          </a:stretch>
        </p:blipFill>
        <p:spPr>
          <a:xfrm>
            <a:off x="3310888" y="2221204"/>
            <a:ext cx="4838700" cy="1043218"/>
          </a:xfrm>
          <a:prstGeom prst="rect">
            <a:avLst/>
          </a:prstGeom>
        </p:spPr>
      </p:pic>
      <p:sp>
        <p:nvSpPr>
          <p:cNvPr id="15" name="TextBox 14"/>
          <p:cNvSpPr txBox="1"/>
          <p:nvPr/>
        </p:nvSpPr>
        <p:spPr>
          <a:xfrm>
            <a:off x="1080655" y="1638983"/>
            <a:ext cx="7989455" cy="477054"/>
          </a:xfrm>
          <a:prstGeom prst="rect">
            <a:avLst/>
          </a:prstGeom>
          <a:noFill/>
        </p:spPr>
        <p:txBody>
          <a:bodyPr wrap="square" rtlCol="0">
            <a:spAutoFit/>
          </a:bodyPr>
          <a:lstStyle/>
          <a:p>
            <a:r>
              <a:rPr lang="en-US" sz="2500" smtClean="0">
                <a:solidFill>
                  <a:schemeClr val="bg1"/>
                </a:solidFill>
                <a:latin typeface="Times New Roman" panose="02020603050405020304" pitchFamily="18" charset="0"/>
                <a:cs typeface="Times New Roman" panose="02020603050405020304" pitchFamily="18" charset="0"/>
              </a:rPr>
              <a:t>● Các </a:t>
            </a:r>
            <a:r>
              <a:rPr lang="en-US" sz="2500">
                <a:solidFill>
                  <a:schemeClr val="bg1"/>
                </a:solidFill>
                <a:latin typeface="Times New Roman" panose="02020603050405020304" pitchFamily="18" charset="0"/>
                <a:cs typeface="Times New Roman" panose="02020603050405020304" pitchFamily="18" charset="0"/>
              </a:rPr>
              <a:t>loại nút trong đồ thị </a:t>
            </a:r>
            <a:r>
              <a:rPr lang="en-US" sz="2500" smtClean="0">
                <a:solidFill>
                  <a:schemeClr val="bg1"/>
                </a:solidFill>
                <a:latin typeface="Times New Roman" panose="02020603050405020304" pitchFamily="18" charset="0"/>
                <a:cs typeface="Times New Roman" panose="02020603050405020304" pitchFamily="18" charset="0"/>
              </a:rPr>
              <a:t>dòng:</a:t>
            </a:r>
            <a:endParaRPr lang="en-US" sz="25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431188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29</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4877686" y="188627"/>
            <a:ext cx="274585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TỔNG KẾT</a:t>
            </a:r>
          </a:p>
        </p:txBody>
      </p:sp>
      <p:graphicFrame>
        <p:nvGraphicFramePr>
          <p:cNvPr id="11" name="Content Placeholder 6">
            <a:extLst>
              <a:ext uri="{FF2B5EF4-FFF2-40B4-BE49-F238E27FC236}">
                <a16:creationId xmlns:a16="http://schemas.microsoft.com/office/drawing/2014/main" id="{66E3B0DF-9F1F-4D4F-B186-37108AEFBCDF}"/>
              </a:ext>
            </a:extLst>
          </p:cNvPr>
          <p:cNvGraphicFramePr>
            <a:graphicFrameLocks/>
          </p:cNvGraphicFramePr>
          <p:nvPr>
            <p:extLst>
              <p:ext uri="{D42A27DB-BD31-4B8C-83A1-F6EECF244321}">
                <p14:modId xmlns:p14="http://schemas.microsoft.com/office/powerpoint/2010/main" val="3033044547"/>
              </p:ext>
            </p:extLst>
          </p:nvPr>
        </p:nvGraphicFramePr>
        <p:xfrm>
          <a:off x="2454312" y="1304274"/>
          <a:ext cx="7756525"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ounded Rectangle 7">
            <a:extLst>
              <a:ext uri="{FF2B5EF4-FFF2-40B4-BE49-F238E27FC236}">
                <a16:creationId xmlns:a16="http://schemas.microsoft.com/office/drawing/2014/main" id="{291EF113-FDBE-44B1-BF66-0E1CA1858F5F}"/>
              </a:ext>
            </a:extLst>
          </p:cNvPr>
          <p:cNvSpPr/>
          <p:nvPr/>
        </p:nvSpPr>
        <p:spPr>
          <a:xfrm>
            <a:off x="2465424" y="1380474"/>
            <a:ext cx="1200150" cy="1143000"/>
          </a:xfrm>
          <a:prstGeom prst="roundRect">
            <a:avLst/>
          </a:prstGeom>
          <a:solidFill>
            <a:schemeClr val="accent5">
              <a:lumMod val="40000"/>
              <a:lumOff val="60000"/>
            </a:schemeClr>
          </a:solidFill>
          <a:ln/>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4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Tahoma" panose="020B0604030504040204" pitchFamily="34" charset="0"/>
                <a:cs typeface="Times New Roman" panose="02020603050405020304" pitchFamily="18" charset="0"/>
              </a:rPr>
              <a:t>1</a:t>
            </a:r>
          </a:p>
        </p:txBody>
      </p:sp>
      <p:sp>
        <p:nvSpPr>
          <p:cNvPr id="17" name="Rounded Rectangle 8">
            <a:extLst>
              <a:ext uri="{FF2B5EF4-FFF2-40B4-BE49-F238E27FC236}">
                <a16:creationId xmlns:a16="http://schemas.microsoft.com/office/drawing/2014/main" id="{A7558EF5-543C-4B33-9EFA-764E7CA6441A}"/>
              </a:ext>
            </a:extLst>
          </p:cNvPr>
          <p:cNvSpPr/>
          <p:nvPr/>
        </p:nvSpPr>
        <p:spPr>
          <a:xfrm>
            <a:off x="2465424" y="2752074"/>
            <a:ext cx="1200150" cy="1295400"/>
          </a:xfrm>
          <a:prstGeom prst="roundRect">
            <a:avLst/>
          </a:prstGeom>
          <a:solidFill>
            <a:schemeClr val="accent3">
              <a:lumMod val="60000"/>
              <a:lumOff val="40000"/>
            </a:schemeClr>
          </a:solidFill>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4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Tahoma" panose="020B0604030504040204" pitchFamily="34" charset="0"/>
                <a:cs typeface="Times New Roman" panose="02020603050405020304" pitchFamily="18" charset="0"/>
              </a:rPr>
              <a:t>2</a:t>
            </a:r>
          </a:p>
        </p:txBody>
      </p:sp>
      <p:sp>
        <p:nvSpPr>
          <p:cNvPr id="18" name="Rounded Rectangle 9">
            <a:extLst>
              <a:ext uri="{FF2B5EF4-FFF2-40B4-BE49-F238E27FC236}">
                <a16:creationId xmlns:a16="http://schemas.microsoft.com/office/drawing/2014/main" id="{973A89B4-D446-4A68-AA3F-FF6736238145}"/>
              </a:ext>
            </a:extLst>
          </p:cNvPr>
          <p:cNvSpPr/>
          <p:nvPr/>
        </p:nvSpPr>
        <p:spPr>
          <a:xfrm>
            <a:off x="2465424" y="4352274"/>
            <a:ext cx="1200150" cy="1219200"/>
          </a:xfrm>
          <a:prstGeom prst="roundRect">
            <a:avLst/>
          </a:prstGeom>
          <a:solidFill>
            <a:schemeClr val="accent2">
              <a:lumMod val="60000"/>
              <a:lumOff val="40000"/>
            </a:schemeClr>
          </a:solidFill>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4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Tahoma" panose="020B0604030504040204" pitchFamily="34" charset="0"/>
                <a:cs typeface="Times New Roman" panose="02020603050405020304" pitchFamily="18" charset="0"/>
              </a:rPr>
              <a:t>3</a:t>
            </a:r>
          </a:p>
        </p:txBody>
      </p:sp>
      <p:sp>
        <p:nvSpPr>
          <p:cNvPr id="19" name="Rounded Rectangle 2">
            <a:extLst>
              <a:ext uri="{FF2B5EF4-FFF2-40B4-BE49-F238E27FC236}">
                <a16:creationId xmlns:a16="http://schemas.microsoft.com/office/drawing/2014/main" id="{B9260AD2-0E78-4ADD-A727-FFDE20A984F4}"/>
              </a:ext>
            </a:extLst>
          </p:cNvPr>
          <p:cNvSpPr/>
          <p:nvPr/>
        </p:nvSpPr>
        <p:spPr>
          <a:xfrm>
            <a:off x="3775905" y="1394001"/>
            <a:ext cx="6324600" cy="1181100"/>
          </a:xfrm>
          <a:prstGeom prst="roundRect">
            <a:avLst/>
          </a:prstGeom>
          <a:solidFill>
            <a:schemeClr val="accent6">
              <a:lumMod val="75000"/>
            </a:schemeClr>
          </a:solidFill>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Nắm rõ các khái niệm, vai trò, mục tiêu, lợi ích của KTPM.</a:t>
            </a:r>
          </a:p>
        </p:txBody>
      </p:sp>
      <p:sp>
        <p:nvSpPr>
          <p:cNvPr id="20" name="Rounded Rectangle 3">
            <a:extLst>
              <a:ext uri="{FF2B5EF4-FFF2-40B4-BE49-F238E27FC236}">
                <a16:creationId xmlns:a16="http://schemas.microsoft.com/office/drawing/2014/main" id="{636C8C5A-A7B9-4390-8375-B236AB7A869F}"/>
              </a:ext>
            </a:extLst>
          </p:cNvPr>
          <p:cNvSpPr/>
          <p:nvPr/>
        </p:nvSpPr>
        <p:spPr>
          <a:xfrm>
            <a:off x="3778988" y="2764701"/>
            <a:ext cx="6401686" cy="1343025"/>
          </a:xfrm>
          <a:prstGeom prst="roundRect">
            <a:avLst/>
          </a:prstGeom>
          <a:solidFill>
            <a:schemeClr val="accent6">
              <a:lumMod val="75000"/>
            </a:schemeClr>
          </a:solidFill>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Tiến trình và các loại kiểm thử, phương pháp và các chiến </a:t>
            </a:r>
            <a:r>
              <a:rPr lang="vi-VN" sz="2500">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lược </a:t>
            </a:r>
            <a:r>
              <a:rPr lang="vi-VN"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thử</a:t>
            </a:r>
            <a:r>
              <a:rPr lang="vi-VN"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Rounded Rectangle 5">
            <a:extLst>
              <a:ext uri="{FF2B5EF4-FFF2-40B4-BE49-F238E27FC236}">
                <a16:creationId xmlns:a16="http://schemas.microsoft.com/office/drawing/2014/main" id="{CFB60CBA-A91B-4FDA-821A-AFD17F295A73}"/>
              </a:ext>
            </a:extLst>
          </p:cNvPr>
          <p:cNvSpPr/>
          <p:nvPr/>
        </p:nvSpPr>
        <p:spPr>
          <a:xfrm>
            <a:off x="3778988" y="4306200"/>
            <a:ext cx="6401686" cy="1295400"/>
          </a:xfrm>
          <a:prstGeom prst="roundRect">
            <a:avLst/>
          </a:prstGeom>
          <a:solidFill>
            <a:schemeClr val="accent6">
              <a:lumMod val="75000"/>
            </a:schemeClr>
          </a:solidFill>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Nắm rõ khái niệm, đối tượng, yêu cầu, lý do và kỹ thuật của KT hộp trắng.</a:t>
            </a:r>
          </a:p>
        </p:txBody>
      </p:sp>
      <p:sp>
        <p:nvSpPr>
          <p:cNvPr id="22" name="Footer Placeholder 3">
            <a:extLst>
              <a:ext uri="{FF2B5EF4-FFF2-40B4-BE49-F238E27FC236}">
                <a16:creationId xmlns:a16="http://schemas.microsoft.com/office/drawing/2014/main" id="{11D64016-E0EA-4066-BDDE-DB839275BC2A}"/>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29/30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69854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inVertical)">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9E4E0-B2B8-491C-B216-E1A115FA55AC}"/>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3</a:t>
            </a:fld>
            <a:endParaRPr lang="en-US">
              <a:solidFill>
                <a:srgbClr val="335338"/>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175A30E-861A-4D10-815F-12693ED05247}"/>
              </a:ext>
            </a:extLst>
          </p:cNvPr>
          <p:cNvSpPr txBox="1">
            <a:spLocks/>
          </p:cNvSpPr>
          <p:nvPr/>
        </p:nvSpPr>
        <p:spPr>
          <a:xfrm>
            <a:off x="3776522" y="234816"/>
            <a:ext cx="4361121" cy="6355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VIDEO MỞ ĐẦU</a:t>
            </a:r>
            <a:endPar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B2431C2-0903-425E-81CC-74548D3EBB77}"/>
              </a:ext>
            </a:extLst>
          </p:cNvPr>
          <p:cNvSpPr txBox="1"/>
          <p:nvPr/>
        </p:nvSpPr>
        <p:spPr>
          <a:xfrm>
            <a:off x="1170638" y="949907"/>
            <a:ext cx="7763540" cy="553998"/>
          </a:xfrm>
          <a:prstGeom prst="rect">
            <a:avLst/>
          </a:prstGeom>
          <a:noFill/>
        </p:spPr>
        <p:txBody>
          <a:bodyPr wrap="square" rtlCol="0">
            <a:spAutoFit/>
          </a:bodyPr>
          <a:lstStyle/>
          <a:p>
            <a:pPr algn="ctr"/>
            <a:r>
              <a:rPr lang="en-US" sz="30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Mời thầy giáo và các bạn xem video sau đây:</a:t>
            </a:r>
            <a:endParaRPr lang="vi-VN" sz="3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47ECC9F8-0E82-4CBC-A59F-A2502F89220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3</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8" name="Kiểm Thử Phần Mềm - Thành Công Của Bạn">
            <a:hlinkClick r:id="" action="ppaction://media"/>
            <a:extLst>
              <a:ext uri="{FF2B5EF4-FFF2-40B4-BE49-F238E27FC236}">
                <a16:creationId xmlns:a16="http://schemas.microsoft.com/office/drawing/2014/main" id="{13609F00-4DED-4E13-84CD-9A20920566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0813" y="1714571"/>
            <a:ext cx="9109587" cy="4447956"/>
          </a:xfrm>
          <a:prstGeom prst="rect">
            <a:avLst/>
          </a:prstGeom>
        </p:spPr>
      </p:pic>
    </p:spTree>
    <p:extLst>
      <p:ext uri="{BB962C8B-B14F-4D97-AF65-F5344CB8AC3E}">
        <p14:creationId xmlns:p14="http://schemas.microsoft.com/office/powerpoint/2010/main" val="392931362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8"/>
                                        </p:tgtEl>
                                      </p:cBhvr>
                                    </p:animEffect>
                                    <p:anim calcmode="lin" valueType="num">
                                      <p:cBhvr>
                                        <p:cTn id="21" dur="1000"/>
                                        <p:tgtEl>
                                          <p:spTgt spid="8"/>
                                        </p:tgtEl>
                                        <p:attrNameLst>
                                          <p:attrName>ppt_x</p:attrName>
                                        </p:attrNameLst>
                                      </p:cBhvr>
                                      <p:tavLst>
                                        <p:tav tm="0">
                                          <p:val>
                                            <p:strVal val="ppt_x"/>
                                          </p:val>
                                        </p:tav>
                                        <p:tav tm="100000">
                                          <p:val>
                                            <p:strVal val="ppt_x"/>
                                          </p:val>
                                        </p:tav>
                                      </p:tavLst>
                                    </p:anim>
                                    <p:anim calcmode="lin" valueType="num">
                                      <p:cBhvr>
                                        <p:cTn id="22" dur="1000"/>
                                        <p:tgtEl>
                                          <p:spTgt spid="8"/>
                                        </p:tgtEl>
                                        <p:attrNameLst>
                                          <p:attrName>ppt_y</p:attrName>
                                        </p:attrNameLst>
                                      </p:cBhvr>
                                      <p:tavLst>
                                        <p:tav tm="0">
                                          <p:val>
                                            <p:strVal val="ppt_y"/>
                                          </p:val>
                                        </p:tav>
                                        <p:tav tm="100000">
                                          <p:val>
                                            <p:strVal val="ppt_y+.1"/>
                                          </p:val>
                                        </p:tav>
                                      </p:tavLst>
                                    </p:anim>
                                    <p:set>
                                      <p:cBhvr>
                                        <p:cTn id="23" dur="1" fill="hold">
                                          <p:stCondLst>
                                            <p:cond delay="999"/>
                                          </p:stCondLst>
                                        </p:cTn>
                                        <p:tgtEl>
                                          <p:spTgt spid="8"/>
                                        </p:tgtEl>
                                        <p:attrNameLst>
                                          <p:attrName>style.visibility</p:attrName>
                                        </p:attrNameLst>
                                      </p:cBhvr>
                                      <p:to>
                                        <p:strVal val="hidden"/>
                                      </p:to>
                                    </p:set>
                                    <p:cmd type="call" cmd="stop">
                                      <p:cBhvr>
                                        <p:cTn id="24" dur="1">
                                          <p:stCondLst>
                                            <p:cond delay="999"/>
                                          </p:stCondLst>
                                        </p:cTn>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25" fill="hold" display="0">
                  <p:stCondLst>
                    <p:cond delay="indefinite"/>
                  </p:stCondLst>
                </p:cTn>
                <p:tgtEl>
                  <p:spTgt spid="8"/>
                </p:tgtEl>
              </p:cMediaNode>
            </p:video>
          </p:childTnLst>
        </p:cTn>
      </p:par>
    </p:tnLst>
    <p:bldLst>
      <p:bldP spid="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528157-F6FF-4CED-AC36-0E3DE388BFCA}"/>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30</a:t>
            </a:fld>
            <a:endParaRPr lang="en-US">
              <a:solidFill>
                <a:srgbClr val="335338"/>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4790AD6-2F77-4746-8C9F-820FA6DF748D}"/>
              </a:ext>
            </a:extLst>
          </p:cNvPr>
          <p:cNvSpPr txBox="1"/>
          <p:nvPr/>
        </p:nvSpPr>
        <p:spPr>
          <a:xfrm>
            <a:off x="1647160" y="2445487"/>
            <a:ext cx="8897679" cy="1569660"/>
          </a:xfrm>
          <a:prstGeom prst="rect">
            <a:avLst/>
          </a:prstGeom>
          <a:noFill/>
        </p:spPr>
        <p:txBody>
          <a:bodyPr wrap="square" rtlCol="0">
            <a:spAutoFit/>
          </a:bodyPr>
          <a:lstStyle/>
          <a:p>
            <a:pPr algn="ctr"/>
            <a:r>
              <a:rPr lang="en-US" sz="4800" b="1" dirty="0">
                <a:ln w="22225">
                  <a:solidFill>
                    <a:schemeClr val="accent2"/>
                  </a:solidFill>
                  <a:prstDash val="solid"/>
                </a:ln>
                <a:solidFill>
                  <a:schemeClr val="accent2">
                    <a:lumMod val="40000"/>
                    <a:lumOff val="60000"/>
                  </a:schemeClr>
                </a:solidFill>
                <a:effectLst>
                  <a:glow rad="63500">
                    <a:schemeClr val="accent2">
                      <a:satMod val="175000"/>
                      <a:alpha val="40000"/>
                    </a:schemeClr>
                  </a:glow>
                </a:effectLst>
                <a:latin typeface="Times New Roman" panose="02020603050405020304" pitchFamily="18" charset="0"/>
                <a:ea typeface="Tahoma" panose="020B0604030504040204" pitchFamily="34" charset="0"/>
                <a:cs typeface="Times New Roman" panose="02020603050405020304" pitchFamily="18" charset="0"/>
              </a:rPr>
              <a:t>CẢM ƠN THẦY VÀ CÁC BẠN ĐÃ CHÚ Ý LẮNG NGHE !</a:t>
            </a:r>
            <a:endParaRPr lang="vi-VN" sz="4800" b="1" dirty="0">
              <a:ln w="22225">
                <a:solidFill>
                  <a:schemeClr val="accent2"/>
                </a:solidFill>
                <a:prstDash val="solid"/>
              </a:ln>
              <a:solidFill>
                <a:schemeClr val="accent2">
                  <a:lumMod val="40000"/>
                  <a:lumOff val="60000"/>
                </a:schemeClr>
              </a:solidFill>
              <a:effectLst>
                <a:glow rad="63500">
                  <a:schemeClr val="accent2">
                    <a:satMod val="175000"/>
                    <a:alpha val="40000"/>
                  </a:schemeClr>
                </a:glo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DBD91D3-2F80-4A44-84F9-C31811582815}"/>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30/30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31841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290">
                                          <p:stCondLst>
                                            <p:cond delay="0"/>
                                          </p:stCondLst>
                                        </p:cTn>
                                        <p:tgtEl>
                                          <p:spTgt spid="3">
                                            <p:txEl>
                                              <p:pRg st="0" end="0"/>
                                            </p:txEl>
                                          </p:spTgt>
                                        </p:tgtEl>
                                      </p:cBhvr>
                                    </p:animEffect>
                                    <p:anim calcmode="lin" valueType="num">
                                      <p:cBhvr>
                                        <p:cTn id="8" dur="911"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13">
                                          <p:stCondLst>
                                            <p:cond delay="325"/>
                                          </p:stCondLst>
                                        </p:cTn>
                                        <p:tgtEl>
                                          <p:spTgt spid="3">
                                            <p:txEl>
                                              <p:pRg st="0" end="0"/>
                                            </p:txEl>
                                          </p:spTgt>
                                        </p:tgtEl>
                                      </p:cBhvr>
                                      <p:to x="100000" y="60000"/>
                                    </p:animScale>
                                    <p:animScale>
                                      <p:cBhvr>
                                        <p:cTn id="14" dur="83" decel="50000">
                                          <p:stCondLst>
                                            <p:cond delay="338"/>
                                          </p:stCondLst>
                                        </p:cTn>
                                        <p:tgtEl>
                                          <p:spTgt spid="3">
                                            <p:txEl>
                                              <p:pRg st="0" end="0"/>
                                            </p:txEl>
                                          </p:spTgt>
                                        </p:tgtEl>
                                      </p:cBhvr>
                                      <p:to x="100000" y="100000"/>
                                    </p:animScale>
                                    <p:animScale>
                                      <p:cBhvr>
                                        <p:cTn id="15" dur="13">
                                          <p:stCondLst>
                                            <p:cond delay="656"/>
                                          </p:stCondLst>
                                        </p:cTn>
                                        <p:tgtEl>
                                          <p:spTgt spid="3">
                                            <p:txEl>
                                              <p:pRg st="0" end="0"/>
                                            </p:txEl>
                                          </p:spTgt>
                                        </p:tgtEl>
                                      </p:cBhvr>
                                      <p:to x="100000" y="80000"/>
                                    </p:animScale>
                                    <p:animScale>
                                      <p:cBhvr>
                                        <p:cTn id="16" dur="83" decel="50000">
                                          <p:stCondLst>
                                            <p:cond delay="669"/>
                                          </p:stCondLst>
                                        </p:cTn>
                                        <p:tgtEl>
                                          <p:spTgt spid="3">
                                            <p:txEl>
                                              <p:pRg st="0" end="0"/>
                                            </p:txEl>
                                          </p:spTgt>
                                        </p:tgtEl>
                                      </p:cBhvr>
                                      <p:to x="100000" y="100000"/>
                                    </p:animScale>
                                    <p:animScale>
                                      <p:cBhvr>
                                        <p:cTn id="17" dur="13">
                                          <p:stCondLst>
                                            <p:cond delay="821"/>
                                          </p:stCondLst>
                                        </p:cTn>
                                        <p:tgtEl>
                                          <p:spTgt spid="3">
                                            <p:txEl>
                                              <p:pRg st="0" end="0"/>
                                            </p:txEl>
                                          </p:spTgt>
                                        </p:tgtEl>
                                      </p:cBhvr>
                                      <p:to x="100000" y="90000"/>
                                    </p:animScale>
                                    <p:animScale>
                                      <p:cBhvr>
                                        <p:cTn id="18" dur="83" decel="50000">
                                          <p:stCondLst>
                                            <p:cond delay="834"/>
                                          </p:stCondLst>
                                        </p:cTn>
                                        <p:tgtEl>
                                          <p:spTgt spid="3">
                                            <p:txEl>
                                              <p:pRg st="0" end="0"/>
                                            </p:txEl>
                                          </p:spTgt>
                                        </p:tgtEl>
                                      </p:cBhvr>
                                      <p:to x="100000" y="100000"/>
                                    </p:animScale>
                                    <p:animScale>
                                      <p:cBhvr>
                                        <p:cTn id="19" dur="13">
                                          <p:stCondLst>
                                            <p:cond delay="904"/>
                                          </p:stCondLst>
                                        </p:cTn>
                                        <p:tgtEl>
                                          <p:spTgt spid="3">
                                            <p:txEl>
                                              <p:pRg st="0" end="0"/>
                                            </p:txEl>
                                          </p:spTgt>
                                        </p:tgtEl>
                                      </p:cBhvr>
                                      <p:to x="100000" y="95000"/>
                                    </p:animScale>
                                    <p:animScale>
                                      <p:cBhvr>
                                        <p:cTn id="20" dur="83" decel="50000">
                                          <p:stCondLst>
                                            <p:cond delay="917"/>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528157-F6FF-4CED-AC36-0E3DE388BF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C0F9B-5735-4588-A61C-F4A5AF91C2CB}" type="slidenum">
              <a:rPr kumimoji="0" lang="en-US" sz="1200" b="0" i="0" u="none" strike="noStrike" kern="1200" cap="none" spc="0" normalizeH="0" baseline="0" noProof="0" smtClean="0">
                <a:ln>
                  <a:noFill/>
                </a:ln>
                <a:solidFill>
                  <a:srgbClr val="335338"/>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335338"/>
              </a:solidFill>
              <a:effectLst/>
              <a:uLnTx/>
              <a:uFillTx/>
              <a:latin typeface="Times New Roman" panose="02020603050405020304" pitchFamily="18" charset="0"/>
              <a:ea typeface="+mn-ea"/>
              <a:cs typeface="Times New Roman" panose="02020603050405020304" pitchFamily="18" charset="0"/>
            </a:endParaRPr>
          </a:p>
        </p:txBody>
      </p:sp>
      <p:sp>
        <p:nvSpPr>
          <p:cNvPr id="4" name="Footer Placeholder 3">
            <a:extLst>
              <a:ext uri="{FF2B5EF4-FFF2-40B4-BE49-F238E27FC236}">
                <a16:creationId xmlns:a16="http://schemas.microsoft.com/office/drawing/2014/main" id="{1DBD91D3-2F80-4A44-84F9-C31811582815}"/>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Rectangle 5">
            <a:extLst>
              <a:ext uri="{FF2B5EF4-FFF2-40B4-BE49-F238E27FC236}">
                <a16:creationId xmlns:a16="http://schemas.microsoft.com/office/drawing/2014/main" id="{E7729D47-ACA1-4958-8E59-91F545265652}"/>
              </a:ext>
            </a:extLst>
          </p:cNvPr>
          <p:cNvSpPr/>
          <p:nvPr/>
        </p:nvSpPr>
        <p:spPr>
          <a:xfrm>
            <a:off x="1815206" y="2201525"/>
            <a:ext cx="9005194" cy="1569660"/>
          </a:xfrm>
          <a:prstGeom prst="rect">
            <a:avLst/>
          </a:prstGeom>
          <a:noFill/>
        </p:spPr>
        <p:txBody>
          <a:bodyPr wrap="square" lIns="91440" tIns="45720" rIns="91440" bIns="45720">
            <a:spAutoFit/>
          </a:bodyPr>
          <a:lstStyle/>
          <a:p>
            <a:pPr algn="ctr"/>
            <a:r>
              <a:rPr kumimoji="0" lang="en-US" sz="4800" b="0" i="0" u="none" strike="noStrike" kern="1200" cap="none" spc="0" normalizeH="0" baseline="0" noProof="0">
                <a:ln w="0"/>
                <a:solidFill>
                  <a:schemeClr val="bg1"/>
                </a:solidFill>
                <a:effectLst>
                  <a:reflection blurRad="6350" stA="53000" endA="300" endPos="35500" dir="5400000" sy="-90000" algn="bl" rotWithShape="0"/>
                </a:effectLst>
                <a:uLnTx/>
                <a:uFillTx/>
                <a:latin typeface="Times New Roman" panose="02020603050405020304" pitchFamily="18" charset="0"/>
                <a:ea typeface="Tahoma" panose="020B0604030504040204" pitchFamily="34" charset="0"/>
                <a:cs typeface="Times New Roman" panose="02020603050405020304" pitchFamily="18" charset="0"/>
              </a:rPr>
              <a:t>TỔNG</a:t>
            </a:r>
            <a:r>
              <a:rPr kumimoji="0" lang="en-US" sz="4800" b="0" i="0" u="none" strike="noStrike" kern="1200" cap="none" spc="0" normalizeH="0" noProof="0">
                <a:ln w="0"/>
                <a:solidFill>
                  <a:schemeClr val="bg1"/>
                </a:solidFill>
                <a:effectLst>
                  <a:reflection blurRad="6350" stA="53000" endA="300" endPos="35500" dir="5400000" sy="-90000" algn="bl" rotWithShape="0"/>
                </a:effectLst>
                <a:uLnTx/>
                <a:uFillTx/>
                <a:latin typeface="Times New Roman" panose="02020603050405020304" pitchFamily="18" charset="0"/>
                <a:ea typeface="Tahoma" panose="020B0604030504040204" pitchFamily="34" charset="0"/>
                <a:cs typeface="Times New Roman" panose="02020603050405020304" pitchFamily="18" charset="0"/>
              </a:rPr>
              <a:t> HỢP VÀ TRẢ LỜI CÂU HỎI DIỄN ĐÀN</a:t>
            </a:r>
            <a:endParaRPr lang="en-US" sz="4800" b="0" cap="none" spc="0">
              <a:ln w="0"/>
              <a:solidFill>
                <a:schemeClr val="bg1"/>
              </a:solidFill>
              <a:effectLst>
                <a:reflection blurRad="6350" stA="53000" endA="300" endPos="35500" dir="5400000" sy="-90000" algn="bl" rotWithShape="0"/>
              </a:effectLst>
            </a:endParaRPr>
          </a:p>
        </p:txBody>
      </p:sp>
      <p:sp>
        <p:nvSpPr>
          <p:cNvPr id="5" name="Rectangle 4"/>
          <p:cNvSpPr/>
          <p:nvPr/>
        </p:nvSpPr>
        <p:spPr>
          <a:xfrm>
            <a:off x="4757102" y="4078882"/>
            <a:ext cx="3269297" cy="1015663"/>
          </a:xfrm>
          <a:prstGeom prst="rect">
            <a:avLst/>
          </a:prstGeom>
          <a:noFill/>
        </p:spPr>
        <p:txBody>
          <a:bodyPr wrap="square" lIns="91440" tIns="45720" rIns="91440" bIns="45720">
            <a:spAutoFit/>
          </a:bodyPr>
          <a:lstStyle/>
          <a:p>
            <a:pPr algn="ctr"/>
            <a:r>
              <a:rPr lang="en-US" sz="6000" b="1">
                <a:ln w="12700">
                  <a:solidFill>
                    <a:schemeClr val="accent1"/>
                  </a:solidFill>
                  <a:prstDash val="solid"/>
                </a:ln>
                <a:effectLst>
                  <a:outerShdw dist="38100" dir="2640000" algn="bl" rotWithShape="0">
                    <a:schemeClr val="accent1"/>
                  </a:outerShdw>
                </a:effectLst>
              </a:rPr>
              <a:t>Nhóm 9</a:t>
            </a:r>
          </a:p>
        </p:txBody>
      </p:sp>
    </p:spTree>
    <p:extLst>
      <p:ext uri="{BB962C8B-B14F-4D97-AF65-F5344CB8AC3E}">
        <p14:creationId xmlns:p14="http://schemas.microsoft.com/office/powerpoint/2010/main" val="2683567312"/>
      </p:ext>
    </p:extLst>
  </p:cSld>
  <p:clrMapOvr>
    <a:masterClrMapping/>
  </p:clrMapOvr>
  <p:transition spd="med">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32</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4357187" y="215900"/>
            <a:ext cx="4869940"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THỐNG KÊ DIỄN ĐÀN</a:t>
            </a:r>
          </a:p>
        </p:txBody>
      </p:sp>
      <p:sp>
        <p:nvSpPr>
          <p:cNvPr id="22" name="Footer Placeholder 3">
            <a:extLst>
              <a:ext uri="{FF2B5EF4-FFF2-40B4-BE49-F238E27FC236}">
                <a16:creationId xmlns:a16="http://schemas.microsoft.com/office/drawing/2014/main" id="{11D64016-E0EA-4066-BDDE-DB839275BC2A}"/>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6F242346-9C4A-4FC4-AF3A-CFF9E17C4974}"/>
              </a:ext>
            </a:extLst>
          </p:cNvPr>
          <p:cNvGraphicFramePr/>
          <p:nvPr>
            <p:extLst>
              <p:ext uri="{D42A27DB-BD31-4B8C-83A1-F6EECF244321}">
                <p14:modId xmlns:p14="http://schemas.microsoft.com/office/powerpoint/2010/main" val="3177950679"/>
              </p:ext>
            </p:extLst>
          </p:nvPr>
        </p:nvGraphicFramePr>
        <p:xfrm>
          <a:off x="828675" y="1603660"/>
          <a:ext cx="10677525" cy="4000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2630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EC1F72-92FE-4C42-9217-8BB153D138EE}"/>
              </a:ext>
            </a:extLst>
          </p:cNvPr>
          <p:cNvSpPr>
            <a:spLocks noGrp="1"/>
          </p:cNvSpPr>
          <p:nvPr>
            <p:ph type="sldNum" sz="quarter" idx="12"/>
          </p:nvPr>
        </p:nvSpPr>
        <p:spPr/>
        <p:txBody>
          <a:bodyPr/>
          <a:lstStyle/>
          <a:p>
            <a:fld id="{E1274856-FE4E-44B9-8100-5C9DE2574A7D}" type="slidenum">
              <a:rPr lang="en-US" smtClean="0">
                <a:solidFill>
                  <a:srgbClr val="335338"/>
                </a:solidFill>
              </a:rPr>
              <a:pPr/>
              <a:t>33</a:t>
            </a:fld>
            <a:endParaRPr lang="en-US">
              <a:solidFill>
                <a:srgbClr val="335338"/>
              </a:solidFill>
            </a:endParaRPr>
          </a:p>
        </p:txBody>
      </p:sp>
      <p:sp>
        <p:nvSpPr>
          <p:cNvPr id="10" name="Footer Placeholder 3">
            <a:extLst>
              <a:ext uri="{FF2B5EF4-FFF2-40B4-BE49-F238E27FC236}">
                <a16:creationId xmlns:a16="http://schemas.microsoft.com/office/drawing/2014/main" id="{DB39E13D-0ED1-4A95-9B15-37D5401E9D3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3</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03EA2731-34D9-444F-8622-5157B031365A}"/>
              </a:ext>
            </a:extLst>
          </p:cNvPr>
          <p:cNvSpPr/>
          <p:nvPr/>
        </p:nvSpPr>
        <p:spPr>
          <a:xfrm>
            <a:off x="1035305" y="64653"/>
            <a:ext cx="9334129" cy="738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0D5C60C9-B392-466C-8425-2E2E60C1A979}"/>
              </a:ext>
            </a:extLst>
          </p:cNvPr>
          <p:cNvSpPr/>
          <p:nvPr/>
        </p:nvSpPr>
        <p:spPr>
          <a:xfrm>
            <a:off x="1726533" y="80165"/>
            <a:ext cx="7951675" cy="707886"/>
          </a:xfrm>
          <a:prstGeom prst="rect">
            <a:avLst/>
          </a:prstGeom>
          <a:noFill/>
        </p:spPr>
        <p:txBody>
          <a:bodyPr wrap="square" lIns="91440" tIns="45720" rIns="91440" bIns="45720">
            <a:spAutoFit/>
          </a:bodyPr>
          <a:lstStyle/>
          <a:p>
            <a:pPr algn="ctr"/>
            <a:r>
              <a:rPr lang="en-US" sz="2000" b="0" cap="none" spc="0" err="1">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Câu</a:t>
            </a:r>
            <a:r>
              <a:rPr lang="en-US" sz="2000" b="0" cap="none" spc="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1/7: </a:t>
            </a:r>
            <a:r>
              <a:rPr lang="en-US" sz="2000" b="0" cap="none" spc="0" smtClean="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Nghề kiểm thử có nhất thiết phải biết ngôn ngữ lập trình không? </a:t>
            </a:r>
            <a:r>
              <a:rPr lang="en-US" sz="2000" smtClean="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(Bùi Đình Huy </a:t>
            </a:r>
            <a:r>
              <a:rPr lang="en-US" sz="200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2000" smtClean="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N12, Nguyễn Văn Hoạt – N5 </a:t>
            </a:r>
            <a:r>
              <a:rPr lang="en-US" sz="200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t>
            </a:r>
            <a:endParaRPr lang="en-US" sz="2000" b="0" cap="none" spc="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E146FAB-9114-41B7-8EF6-EF6B565595F0}"/>
              </a:ext>
            </a:extLst>
          </p:cNvPr>
          <p:cNvSpPr txBox="1"/>
          <p:nvPr/>
        </p:nvSpPr>
        <p:spPr>
          <a:xfrm>
            <a:off x="942109" y="1440055"/>
            <a:ext cx="10163175" cy="3477875"/>
          </a:xfrm>
          <a:prstGeom prst="rect">
            <a:avLst/>
          </a:prstGeom>
          <a:noFill/>
        </p:spPr>
        <p:txBody>
          <a:bodyPr wrap="square" rtlCol="0">
            <a:spAutoFit/>
          </a:bodyPr>
          <a:lstStyle/>
          <a:p>
            <a:pPr marL="285750" indent="-285750">
              <a:buFontTx/>
              <a:buChar char="-"/>
            </a:pPr>
            <a:r>
              <a:rPr lang="en-US" sz="2200" smtClean="0">
                <a:solidFill>
                  <a:schemeClr val="bg1"/>
                </a:solidFill>
                <a:latin typeface="Times New Roman" panose="02020603050405020304" pitchFamily="18" charset="0"/>
                <a:cs typeface="Times New Roman" panose="02020603050405020304" pitchFamily="18" charset="0"/>
              </a:rPr>
              <a:t>Nghề kiểm thử không nhất thiết phải biết ngôn ngữ lập trình. </a:t>
            </a:r>
          </a:p>
          <a:p>
            <a:pPr marL="285750" indent="-285750">
              <a:buFontTx/>
              <a:buChar char="-"/>
            </a:pPr>
            <a:r>
              <a:rPr lang="vi-VN" sz="2200" smtClean="0">
                <a:solidFill>
                  <a:schemeClr val="bg1"/>
                </a:solidFill>
                <a:latin typeface="Times New Roman" panose="02020603050405020304" pitchFamily="18" charset="0"/>
                <a:cs typeface="Times New Roman" panose="02020603050405020304" pitchFamily="18" charset="0"/>
              </a:rPr>
              <a:t>Nếu </a:t>
            </a:r>
            <a:r>
              <a:rPr lang="vi-VN" sz="2200">
                <a:solidFill>
                  <a:schemeClr val="bg1"/>
                </a:solidFill>
                <a:latin typeface="Times New Roman" panose="02020603050405020304" pitchFamily="18" charset="0"/>
                <a:cs typeface="Times New Roman" panose="02020603050405020304" pitchFamily="18" charset="0"/>
              </a:rPr>
              <a:t>bạn không có kiến thức về code, thì bạn cần nắm vững kiến thức cơ bản về test, kĩ năng test, hỏi mọi người trong nhóm để hiểu về dự án mình đang làm. Lúc đó, bạn sẽ hiểu rõ những việc mình cần làm. Hãy học hỏi kinh nghiệm của những người đi trước, đôi khi họ sẽ chỉ cho bạn thêm nhiều case mà bạn không biết</a:t>
            </a:r>
            <a:r>
              <a:rPr lang="vi-VN" sz="2200" smtClean="0">
                <a:solidFill>
                  <a:schemeClr val="bg1"/>
                </a:solidFill>
                <a:latin typeface="Times New Roman" panose="02020603050405020304" pitchFamily="18" charset="0"/>
                <a:cs typeface="Times New Roman" panose="02020603050405020304" pitchFamily="18" charset="0"/>
              </a:rPr>
              <a:t>.</a:t>
            </a:r>
            <a:endParaRPr lang="en-US" sz="2200" smtClean="0">
              <a:solidFill>
                <a:schemeClr val="bg1"/>
              </a:solidFill>
              <a:latin typeface="Times New Roman" panose="02020603050405020304" pitchFamily="18" charset="0"/>
              <a:cs typeface="Times New Roman" panose="02020603050405020304" pitchFamily="18" charset="0"/>
            </a:endParaRPr>
          </a:p>
          <a:p>
            <a:pPr marL="285750" indent="-285750">
              <a:buFontTx/>
              <a:buChar char="-"/>
            </a:pPr>
            <a:r>
              <a:rPr lang="vi-VN" sz="2200" smtClean="0">
                <a:solidFill>
                  <a:schemeClr val="bg1"/>
                </a:solidFill>
                <a:latin typeface="Times New Roman" panose="02020603050405020304" pitchFamily="18" charset="0"/>
                <a:cs typeface="Times New Roman" panose="02020603050405020304" pitchFamily="18" charset="0"/>
              </a:rPr>
              <a:t> </a:t>
            </a:r>
            <a:r>
              <a:rPr lang="vi-VN" sz="2200">
                <a:solidFill>
                  <a:schemeClr val="bg1"/>
                </a:solidFill>
                <a:latin typeface="Times New Roman" panose="02020603050405020304" pitchFamily="18" charset="0"/>
                <a:cs typeface="Times New Roman" panose="02020603050405020304" pitchFamily="18" charset="0"/>
              </a:rPr>
              <a:t>Ngoài ra, </a:t>
            </a:r>
            <a:r>
              <a:rPr lang="vi-VN" sz="2200" smtClean="0">
                <a:solidFill>
                  <a:schemeClr val="bg1"/>
                </a:solidFill>
                <a:latin typeface="Times New Roman" panose="02020603050405020304" pitchFamily="18" charset="0"/>
                <a:cs typeface="Times New Roman" panose="02020603050405020304" pitchFamily="18" charset="0"/>
              </a:rPr>
              <a:t>người </a:t>
            </a:r>
            <a:r>
              <a:rPr lang="vi-VN" sz="2200">
                <a:solidFill>
                  <a:schemeClr val="bg1"/>
                </a:solidFill>
                <a:latin typeface="Times New Roman" panose="02020603050405020304" pitchFamily="18" charset="0"/>
                <a:cs typeface="Times New Roman" panose="02020603050405020304" pitchFamily="18" charset="0"/>
              </a:rPr>
              <a:t>kiểm thử phần mềm được chia thành hai loại là QA, Tester và SDET. </a:t>
            </a:r>
            <a:r>
              <a:rPr lang="en-US" sz="2200" smtClean="0">
                <a:solidFill>
                  <a:schemeClr val="bg1"/>
                </a:solidFill>
                <a:latin typeface="Times New Roman" panose="02020603050405020304" pitchFamily="18" charset="0"/>
                <a:cs typeface="Times New Roman" panose="02020603050405020304" pitchFamily="18" charset="0"/>
              </a:rPr>
              <a:t>+ </a:t>
            </a:r>
            <a:r>
              <a:rPr lang="vi-VN" sz="2200" smtClean="0">
                <a:solidFill>
                  <a:schemeClr val="bg1"/>
                </a:solidFill>
                <a:latin typeface="Times New Roman" panose="02020603050405020304" pitchFamily="18" charset="0"/>
                <a:cs typeface="Times New Roman" panose="02020603050405020304" pitchFamily="18" charset="0"/>
              </a:rPr>
              <a:t>QA </a:t>
            </a:r>
            <a:r>
              <a:rPr lang="vi-VN" sz="2200">
                <a:solidFill>
                  <a:schemeClr val="bg1"/>
                </a:solidFill>
                <a:latin typeface="Times New Roman" panose="02020603050405020304" pitchFamily="18" charset="0"/>
                <a:cs typeface="Times New Roman" panose="02020603050405020304" pitchFamily="18" charset="0"/>
              </a:rPr>
              <a:t>sẽ không cần các kiến thức về code </a:t>
            </a:r>
            <a:endParaRPr lang="en-US" sz="2200" smtClean="0">
              <a:solidFill>
                <a:schemeClr val="bg1"/>
              </a:solidFill>
              <a:latin typeface="Times New Roman" panose="02020603050405020304" pitchFamily="18" charset="0"/>
              <a:cs typeface="Times New Roman" panose="02020603050405020304" pitchFamily="18" charset="0"/>
            </a:endParaRPr>
          </a:p>
          <a:p>
            <a:r>
              <a:rPr lang="en-US" sz="2200">
                <a:solidFill>
                  <a:schemeClr val="bg1"/>
                </a:solidFill>
                <a:latin typeface="Times New Roman" panose="02020603050405020304" pitchFamily="18" charset="0"/>
                <a:cs typeface="Times New Roman" panose="02020603050405020304" pitchFamily="18" charset="0"/>
              </a:rPr>
              <a:t> </a:t>
            </a:r>
            <a:r>
              <a:rPr lang="en-US" sz="2200" smtClean="0">
                <a:solidFill>
                  <a:schemeClr val="bg1"/>
                </a:solidFill>
                <a:latin typeface="Times New Roman" panose="02020603050405020304" pitchFamily="18" charset="0"/>
                <a:cs typeface="Times New Roman" panose="02020603050405020304" pitchFamily="18" charset="0"/>
              </a:rPr>
              <a:t>   + </a:t>
            </a:r>
            <a:r>
              <a:rPr lang="en-US" sz="2200">
                <a:solidFill>
                  <a:schemeClr val="bg1"/>
                </a:solidFill>
                <a:latin typeface="Times New Roman" panose="02020603050405020304" pitchFamily="18" charset="0"/>
                <a:cs typeface="Times New Roman" panose="02020603050405020304" pitchFamily="18" charset="0"/>
              </a:rPr>
              <a:t>C</a:t>
            </a:r>
            <a:r>
              <a:rPr lang="vi-VN" sz="2200" smtClean="0">
                <a:solidFill>
                  <a:schemeClr val="bg1"/>
                </a:solidFill>
                <a:latin typeface="Times New Roman" panose="02020603050405020304" pitchFamily="18" charset="0"/>
                <a:cs typeface="Times New Roman" panose="02020603050405020304" pitchFamily="18" charset="0"/>
              </a:rPr>
              <a:t>òn </a:t>
            </a:r>
            <a:r>
              <a:rPr lang="vi-VN" sz="2200">
                <a:solidFill>
                  <a:schemeClr val="bg1"/>
                </a:solidFill>
                <a:latin typeface="Times New Roman" panose="02020603050405020304" pitchFamily="18" charset="0"/>
                <a:cs typeface="Times New Roman" panose="02020603050405020304" pitchFamily="18" charset="0"/>
              </a:rPr>
              <a:t>SDET thì đòi hỏi kiên thức về code</a:t>
            </a:r>
            <a:r>
              <a:rPr lang="vi-VN" sz="2200" smtClean="0">
                <a:solidFill>
                  <a:schemeClr val="bg1"/>
                </a:solidFill>
                <a:latin typeface="Times New Roman" panose="02020603050405020304" pitchFamily="18" charset="0"/>
                <a:cs typeface="Times New Roman" panose="02020603050405020304" pitchFamily="18" charset="0"/>
              </a:rPr>
              <a:t>.</a:t>
            </a:r>
            <a:endParaRPr lang="en-US" sz="2200" smtClean="0">
              <a:solidFill>
                <a:schemeClr val="bg1"/>
              </a:solidFill>
              <a:latin typeface="Times New Roman" panose="02020603050405020304" pitchFamily="18" charset="0"/>
              <a:cs typeface="Times New Roman" panose="02020603050405020304" pitchFamily="18" charset="0"/>
            </a:endParaRPr>
          </a:p>
          <a:p>
            <a:r>
              <a:rPr lang="en-US" sz="2200" smtClean="0">
                <a:solidFill>
                  <a:schemeClr val="bg1"/>
                </a:solidFill>
                <a:latin typeface="Times New Roman" panose="02020603050405020304" pitchFamily="18" charset="0"/>
                <a:cs typeface="Times New Roman" panose="02020603050405020304" pitchFamily="18" charset="0"/>
              </a:rPr>
              <a:t>	-&gt;  </a:t>
            </a:r>
            <a:r>
              <a:rPr lang="vi-VN" sz="2200" smtClean="0">
                <a:solidFill>
                  <a:schemeClr val="bg1"/>
                </a:solidFill>
                <a:latin typeface="Times New Roman" panose="02020603050405020304" pitchFamily="18" charset="0"/>
                <a:cs typeface="Times New Roman" panose="02020603050405020304" pitchFamily="18" charset="0"/>
              </a:rPr>
              <a:t> </a:t>
            </a:r>
            <a:r>
              <a:rPr lang="vi-VN" sz="2200">
                <a:solidFill>
                  <a:schemeClr val="bg1"/>
                </a:solidFill>
                <a:latin typeface="Times New Roman" panose="02020603050405020304" pitchFamily="18" charset="0"/>
                <a:cs typeface="Times New Roman" panose="02020603050405020304" pitchFamily="18" charset="0"/>
              </a:rPr>
              <a:t>Chỉ khi tester đi sâu theo con đường Automatin Test mới yêu cầu có kiến thức về code. </a:t>
            </a:r>
            <a:endParaRPr lang="en-US" sz="2200">
              <a:solidFill>
                <a:schemeClr val="bg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822036" y="5661891"/>
            <a:ext cx="7536873" cy="48952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solidFill>
                  <a:schemeClr val="accent1"/>
                </a:solidFill>
              </a:rPr>
              <a:t>Nguồn</a:t>
            </a:r>
            <a:r>
              <a:rPr lang="vi-VN" smtClean="0">
                <a:solidFill>
                  <a:schemeClr val="accent1"/>
                </a:solidFill>
              </a:rPr>
              <a:t>: </a:t>
            </a:r>
            <a:r>
              <a:rPr lang="vi-VN" u="sng">
                <a:solidFill>
                  <a:schemeClr val="accent1"/>
                </a:solidFill>
                <a:hlinkClick r:id="rId2"/>
              </a:rPr>
              <a:t>https://laptrinhviet.edu.vn/tester-co-can-biet-lap-trinh/</a:t>
            </a:r>
            <a:endParaRPr lang="en-US">
              <a:solidFill>
                <a:schemeClr val="accent1"/>
              </a:solidFill>
            </a:endParaRPr>
          </a:p>
        </p:txBody>
      </p:sp>
    </p:spTree>
    <p:extLst>
      <p:ext uri="{BB962C8B-B14F-4D97-AF65-F5344CB8AC3E}">
        <p14:creationId xmlns:p14="http://schemas.microsoft.com/office/powerpoint/2010/main" val="2501088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23B872-8EB2-4BD7-86DC-91439C741282}"/>
              </a:ext>
            </a:extLst>
          </p:cNvPr>
          <p:cNvSpPr>
            <a:spLocks noGrp="1"/>
          </p:cNvSpPr>
          <p:nvPr>
            <p:ph type="sldNum" sz="quarter" idx="12"/>
          </p:nvPr>
        </p:nvSpPr>
        <p:spPr/>
        <p:txBody>
          <a:bodyPr/>
          <a:lstStyle/>
          <a:p>
            <a:fld id="{517C0F9B-5735-4588-A61C-F4A5AF91C2CB}" type="slidenum">
              <a:rPr lang="en-US" smtClean="0">
                <a:solidFill>
                  <a:srgbClr val="335338"/>
                </a:solidFill>
              </a:rPr>
              <a:pPr/>
              <a:t>34</a:t>
            </a:fld>
            <a:endParaRPr lang="en-US">
              <a:solidFill>
                <a:srgbClr val="335338"/>
              </a:solidFill>
            </a:endParaRPr>
          </a:p>
        </p:txBody>
      </p:sp>
      <p:sp>
        <p:nvSpPr>
          <p:cNvPr id="7" name="TextBox 6">
            <a:extLst>
              <a:ext uri="{FF2B5EF4-FFF2-40B4-BE49-F238E27FC236}">
                <a16:creationId xmlns:a16="http://schemas.microsoft.com/office/drawing/2014/main" id="{522689E7-3BB2-4B81-9E20-CE37BFCDF29E}"/>
              </a:ext>
            </a:extLst>
          </p:cNvPr>
          <p:cNvSpPr txBox="1"/>
          <p:nvPr/>
        </p:nvSpPr>
        <p:spPr>
          <a:xfrm>
            <a:off x="1432956" y="1454749"/>
            <a:ext cx="8791575" cy="2123658"/>
          </a:xfrm>
          <a:prstGeom prst="rect">
            <a:avLst/>
          </a:prstGeom>
          <a:noFill/>
        </p:spPr>
        <p:txBody>
          <a:bodyPr wrap="square" rtlCol="0">
            <a:spAutoFit/>
          </a:bodyPr>
          <a:lstStyle/>
          <a:p>
            <a:r>
              <a:rPr lang="en-US" sz="2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 tiêu chính đằng sau kiểm thử chấp nhận là để kiểm tra xem sản phẩm phần mềm được phát triển có vượt qua các tiêu chuẩn chấp nhận được xác định trên cơ sở yêu cầu của người dùng và doanh nghiệp hay không, để tuyên bố rằng người dùng có thể chấp nhận hoặc không chấp nhận sử dụng sản phẩm đó. </a:t>
            </a:r>
          </a:p>
          <a:p>
            <a:endParaRPr lang="en-US" sz="2200">
              <a:latin typeface="Times New Roman" panose="02020603050405020304" pitchFamily="18" charset="0"/>
              <a:cs typeface="Times New Roman" panose="02020603050405020304" pitchFamily="18" charset="0"/>
            </a:endParaRPr>
          </a:p>
        </p:txBody>
      </p:sp>
      <p:sp>
        <p:nvSpPr>
          <p:cNvPr id="8" name="Footer Placeholder 3">
            <a:extLst>
              <a:ext uri="{FF2B5EF4-FFF2-40B4-BE49-F238E27FC236}">
                <a16:creationId xmlns:a16="http://schemas.microsoft.com/office/drawing/2014/main" id="{2EEBDF67-AD97-43FD-A7CD-56885BBB01AA}"/>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noProof="0" smtClean="0">
                <a:solidFill>
                  <a:prstClr val="white"/>
                </a:solidFill>
                <a:latin typeface="Times New Roman" panose="02020603050405020304" pitchFamily="18" charset="0"/>
                <a:cs typeface="Times New Roman" panose="02020603050405020304" pitchFamily="18" charset="0"/>
              </a:rPr>
              <a:t>4/12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6603999" y="3510643"/>
            <a:ext cx="3131128" cy="1671639"/>
          </a:xfrm>
          <a:prstGeom prst="rect">
            <a:avLst/>
          </a:prstGeom>
        </p:spPr>
      </p:pic>
      <p:pic>
        <p:nvPicPr>
          <p:cNvPr id="9" name="Picture 8"/>
          <p:cNvPicPr>
            <a:picLocks noChangeAspect="1"/>
          </p:cNvPicPr>
          <p:nvPr/>
        </p:nvPicPr>
        <p:blipFill>
          <a:blip r:embed="rId3"/>
          <a:stretch>
            <a:fillRect/>
          </a:stretch>
        </p:blipFill>
        <p:spPr>
          <a:xfrm>
            <a:off x="2358159" y="3510643"/>
            <a:ext cx="3137477" cy="1749669"/>
          </a:xfrm>
          <a:prstGeom prst="rect">
            <a:avLst/>
          </a:prstGeom>
        </p:spPr>
      </p:pic>
      <p:sp>
        <p:nvSpPr>
          <p:cNvPr id="12" name="Rounded Rectangle 11"/>
          <p:cNvSpPr/>
          <p:nvPr/>
        </p:nvSpPr>
        <p:spPr>
          <a:xfrm>
            <a:off x="729549" y="5487606"/>
            <a:ext cx="9494982" cy="5634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accent1"/>
                </a:solidFill>
              </a:rPr>
              <a:t>Nguồn: </a:t>
            </a:r>
            <a:r>
              <a:rPr lang="en-US">
                <a:solidFill>
                  <a:srgbClr val="FF0000"/>
                </a:solidFill>
                <a:hlinkClick r:id="rId4">
                  <a:extLst>
                    <a:ext uri="{A12FA001-AC4F-418D-AE19-62706E023703}">
                      <ahyp:hlinkClr xmlns="" xmlns:ahyp="http://schemas.microsoft.com/office/drawing/2018/hyperlinkcolor" val="tx"/>
                    </a:ext>
                  </a:extLst>
                </a:hlinkClick>
              </a:rPr>
              <a:t>https://anhtester.com/blog/acceptance-testing-kiem-thu-chap-nhan-b298.html</a:t>
            </a:r>
            <a:r>
              <a:rPr lang="en-US">
                <a:solidFill>
                  <a:srgbClr val="FF0000"/>
                </a:solidFill>
              </a:rPr>
              <a:t>...</a:t>
            </a:r>
          </a:p>
        </p:txBody>
      </p:sp>
      <p:sp>
        <p:nvSpPr>
          <p:cNvPr id="11" name="Rectangle 10">
            <a:extLst>
              <a:ext uri="{FF2B5EF4-FFF2-40B4-BE49-F238E27FC236}">
                <a16:creationId xmlns:a16="http://schemas.microsoft.com/office/drawing/2014/main" id="{0F88D54A-6E4E-45C3-973D-F6FEA0569CEB}"/>
              </a:ext>
            </a:extLst>
          </p:cNvPr>
          <p:cNvSpPr/>
          <p:nvPr/>
        </p:nvSpPr>
        <p:spPr>
          <a:xfrm>
            <a:off x="1238992" y="50689"/>
            <a:ext cx="9192180" cy="75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7F3426D7-B698-451D-99ED-E2938CB73050}"/>
              </a:ext>
            </a:extLst>
          </p:cNvPr>
          <p:cNvSpPr/>
          <p:nvPr/>
        </p:nvSpPr>
        <p:spPr>
          <a:xfrm>
            <a:off x="1943251" y="50689"/>
            <a:ext cx="7067577" cy="830997"/>
          </a:xfrm>
          <a:prstGeom prst="rect">
            <a:avLst/>
          </a:prstGeom>
          <a:noFill/>
        </p:spPr>
        <p:txBody>
          <a:bodyPr wrap="none" lIns="91440" tIns="45720" rIns="91440" bIns="45720">
            <a:spAutoFit/>
          </a:bodyPr>
          <a:lstStyle/>
          <a:p>
            <a:pPr algn="ctr"/>
            <a:r>
              <a:rPr lang="en-US" sz="2400" b="0" cap="none" spc="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Câu 2/7: Tiêu điểm chính của kiểm thử chấp nhận là gì?</a:t>
            </a:r>
          </a:p>
          <a:p>
            <a:pPr algn="ctr"/>
            <a:r>
              <a:rPr lang="en-US" sz="2400" b="0" cap="none" spc="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(Lê Công Thành – N8)</a:t>
            </a:r>
            <a:endParaRPr lang="en-US" sz="2400" b="0" cap="none" spc="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2293497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E5DBE3-019B-4B97-9DE3-3601A92B4122}"/>
              </a:ext>
            </a:extLst>
          </p:cNvPr>
          <p:cNvSpPr>
            <a:spLocks noGrp="1"/>
          </p:cNvSpPr>
          <p:nvPr>
            <p:ph type="sldNum" sz="quarter" idx="12"/>
          </p:nvPr>
        </p:nvSpPr>
        <p:spPr/>
        <p:txBody>
          <a:bodyPr/>
          <a:lstStyle/>
          <a:p>
            <a:fld id="{517C0F9B-5735-4588-A61C-F4A5AF91C2CB}" type="slidenum">
              <a:rPr lang="en-US" smtClean="0">
                <a:solidFill>
                  <a:srgbClr val="335338"/>
                </a:solidFill>
              </a:rPr>
              <a:pPr/>
              <a:t>35</a:t>
            </a:fld>
            <a:endParaRPr lang="en-US">
              <a:solidFill>
                <a:srgbClr val="335338"/>
              </a:solidFill>
            </a:endParaRPr>
          </a:p>
        </p:txBody>
      </p:sp>
      <p:graphicFrame>
        <p:nvGraphicFramePr>
          <p:cNvPr id="10" name="Table 10">
            <a:extLst>
              <a:ext uri="{FF2B5EF4-FFF2-40B4-BE49-F238E27FC236}">
                <a16:creationId xmlns:a16="http://schemas.microsoft.com/office/drawing/2014/main" id="{04DB6975-E5BA-4435-87AF-15531D31B844}"/>
              </a:ext>
            </a:extLst>
          </p:cNvPr>
          <p:cNvGraphicFramePr>
            <a:graphicFrameLocks noGrp="1"/>
          </p:cNvGraphicFramePr>
          <p:nvPr>
            <p:extLst>
              <p:ext uri="{D42A27DB-BD31-4B8C-83A1-F6EECF244321}">
                <p14:modId xmlns:p14="http://schemas.microsoft.com/office/powerpoint/2010/main" val="60720317"/>
              </p:ext>
            </p:extLst>
          </p:nvPr>
        </p:nvGraphicFramePr>
        <p:xfrm>
          <a:off x="899621" y="1547217"/>
          <a:ext cx="10128598" cy="4162542"/>
        </p:xfrm>
        <a:graphic>
          <a:graphicData uri="http://schemas.openxmlformats.org/drawingml/2006/table">
            <a:tbl>
              <a:tblPr firstRow="1" bandRow="1">
                <a:tableStyleId>{5C22544A-7EE6-4342-B048-85BDC9FD1C3A}</a:tableStyleId>
              </a:tblPr>
              <a:tblGrid>
                <a:gridCol w="5064299">
                  <a:extLst>
                    <a:ext uri="{9D8B030D-6E8A-4147-A177-3AD203B41FA5}">
                      <a16:colId xmlns:a16="http://schemas.microsoft.com/office/drawing/2014/main" val="318680008"/>
                    </a:ext>
                  </a:extLst>
                </a:gridCol>
                <a:gridCol w="5064299">
                  <a:extLst>
                    <a:ext uri="{9D8B030D-6E8A-4147-A177-3AD203B41FA5}">
                      <a16:colId xmlns:a16="http://schemas.microsoft.com/office/drawing/2014/main" val="4211137665"/>
                    </a:ext>
                  </a:extLst>
                </a:gridCol>
              </a:tblGrid>
              <a:tr h="4162542">
                <a:tc>
                  <a:txBody>
                    <a:bodyPr/>
                    <a:lstStyle/>
                    <a:p>
                      <a:pPr marL="342900" indent="-342900">
                        <a:buAutoNum type="arabicPeriod"/>
                      </a:pPr>
                      <a:r>
                        <a:rPr lang="en-US" sz="1800">
                          <a:solidFill>
                            <a:schemeClr val="accent2"/>
                          </a:solidFill>
                          <a:latin typeface="Times New Roman" panose="02020603050405020304" pitchFamily="18" charset="0"/>
                          <a:cs typeface="Times New Roman" panose="02020603050405020304" pitchFamily="18" charset="0"/>
                        </a:rPr>
                        <a:t>Kiểm thử đơn vị (Unit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tx1"/>
                          </a:solidFill>
                          <a:effectLst/>
                          <a:latin typeface="Times New Roman" panose="02020603050405020304" pitchFamily="18" charset="0"/>
                          <a:ea typeface="+mn-ea"/>
                          <a:cs typeface="Times New Roman" panose="02020603050405020304" pitchFamily="18" charset="0"/>
                        </a:rPr>
                        <a:t>- Kiểm thử đơn vị là hoạt động kiểm thử nhỏ nhất. Kiểm thử thực hiện trên các hàm hay thành phần riêng lẻ.</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kern="120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tx1"/>
                          </a:solidFill>
                          <a:effectLst/>
                          <a:latin typeface="Times New Roman" panose="02020603050405020304" pitchFamily="18" charset="0"/>
                          <a:ea typeface="+mn-ea"/>
                          <a:cs typeface="Times New Roman" panose="02020603050405020304" pitchFamily="18" charset="0"/>
                        </a:rPr>
                        <a:t>- Mục đích của việc thực hiện kiểm thử đơn vị là cô lập từng thành phần của chương trình và chứng minh các bộ phận riêng lẻ chính xác về các yêu cầu chức năng.</a:t>
                      </a:r>
                    </a:p>
                    <a:p>
                      <a:pPr marL="0" indent="0">
                        <a:buNone/>
                      </a:pPr>
                      <a:endParaRPr lang="en-US">
                        <a:solidFill>
                          <a:schemeClr val="tx1"/>
                        </a:solidFill>
                      </a:endParaRPr>
                    </a:p>
                    <a:p>
                      <a:pPr marL="0" indent="0">
                        <a:buNone/>
                      </a:pPr>
                      <a:r>
                        <a:rPr lang="en-US">
                          <a:solidFill>
                            <a:schemeClr val="tx1"/>
                          </a:solidFill>
                        </a:rPr>
                        <a:t>Nguồn: </a:t>
                      </a:r>
                      <a:r>
                        <a:rPr lang="en-US">
                          <a:solidFill>
                            <a:srgbClr val="FF0000"/>
                          </a:solidFill>
                          <a:hlinkClick r:id="rId2">
                            <a:extLst>
                              <a:ext uri="{A12FA001-AC4F-418D-AE19-62706E023703}">
                                <ahyp:hlinkClr xmlns="" xmlns:ahyp="http://schemas.microsoft.com/office/drawing/2018/hyperlinkcolor" val="tx"/>
                              </a:ext>
                            </a:extLst>
                          </a:hlinkClick>
                        </a:rPr>
                        <a:t>https://www.guru99.com/unit-testing-guide.html</a:t>
                      </a:r>
                      <a:endParaRPr lang="en-US">
                        <a:solidFill>
                          <a:srgbClr val="FF0000"/>
                        </a:solidFill>
                      </a:endParaRPr>
                    </a:p>
                  </a:txBody>
                  <a:tcPr>
                    <a:solidFill>
                      <a:schemeClr val="bg1"/>
                    </a:solidFill>
                  </a:tcPr>
                </a:tc>
                <a:tc>
                  <a:txBody>
                    <a:bodyPr/>
                    <a:lstStyle/>
                    <a:p>
                      <a:r>
                        <a:rPr lang="en-US">
                          <a:solidFill>
                            <a:schemeClr val="accent2"/>
                          </a:solidFill>
                        </a:rPr>
                        <a:t>2.  </a:t>
                      </a:r>
                      <a:r>
                        <a:rPr lang="en-US">
                          <a:solidFill>
                            <a:schemeClr val="accent2"/>
                          </a:solidFill>
                          <a:latin typeface="Times New Roman" panose="02020603050405020304" pitchFamily="18" charset="0"/>
                          <a:cs typeface="Times New Roman" panose="02020603050405020304" pitchFamily="18" charset="0"/>
                        </a:rPr>
                        <a:t>Kiểm thử tích hợp ( Integration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latin typeface="Times New Roman" panose="02020603050405020304" pitchFamily="18" charset="0"/>
                          <a:cs typeface="Times New Roman" panose="02020603050405020304" pitchFamily="18" charset="0"/>
                        </a:rPr>
                        <a:t>- </a:t>
                      </a:r>
                      <a:r>
                        <a:rPr lang="en-US" sz="1800" b="1" kern="1200">
                          <a:solidFill>
                            <a:schemeClr val="tx1"/>
                          </a:solidFill>
                          <a:effectLst/>
                          <a:latin typeface="Times New Roman" panose="02020603050405020304" pitchFamily="18" charset="0"/>
                          <a:ea typeface="+mn-ea"/>
                          <a:cs typeface="Times New Roman" panose="02020603050405020304" pitchFamily="18" charset="0"/>
                        </a:rPr>
                        <a:t>Một phần mềm được tạo ra sẽ bao gồm rất nhiều module trong đó, để chắc chắn rằng phần mềm hoạt động tốt thì chúng ta cần phải gom các module lại với nhau để kiểm tra sự giao tiếp giữa các module cũng như bản thân từng thành phần từng module.</a:t>
                      </a:r>
                    </a:p>
                    <a:p>
                      <a:pPr marL="0" indent="0">
                        <a:buFontTx/>
                        <a:buNone/>
                      </a:pPr>
                      <a:r>
                        <a:rPr lang="en-US" smtClean="0">
                          <a:solidFill>
                            <a:schemeClr val="tx1"/>
                          </a:solidFill>
                          <a:latin typeface="Times New Roman" panose="02020603050405020304" pitchFamily="18" charset="0"/>
                          <a:cs typeface="Times New Roman" panose="02020603050405020304" pitchFamily="18" charset="0"/>
                        </a:rPr>
                        <a:t>- Mục </a:t>
                      </a:r>
                      <a:r>
                        <a:rPr lang="en-US">
                          <a:solidFill>
                            <a:schemeClr val="tx1"/>
                          </a:solidFill>
                          <a:latin typeface="Times New Roman" panose="02020603050405020304" pitchFamily="18" charset="0"/>
                          <a:cs typeface="Times New Roman" panose="02020603050405020304" pitchFamily="18" charset="0"/>
                        </a:rPr>
                        <a:t>tiêu chính: phát hiện lỗi giao tiếp xảy ra giữa các Unit; tích hợp các Unit đơn lẻ thành các hệ thống nhỏ và cuối cùng là một hệ thống hoàn chỉnh để chuẩn bị cho bước kiểm thử hệ thống</a:t>
                      </a:r>
                    </a:p>
                    <a:p>
                      <a:pPr marL="0" indent="0">
                        <a:buFontTx/>
                        <a:buNone/>
                      </a:pPr>
                      <a:endParaRPr lang="en-US">
                        <a:solidFill>
                          <a:schemeClr val="tx1"/>
                        </a:solidFill>
                        <a:latin typeface="Times New Roman" panose="02020603050405020304" pitchFamily="18" charset="0"/>
                        <a:cs typeface="Times New Roman" panose="02020603050405020304" pitchFamily="18" charset="0"/>
                      </a:endParaRPr>
                    </a:p>
                    <a:p>
                      <a:pPr marL="0" indent="0">
                        <a:buFontTx/>
                        <a:buNone/>
                      </a:pPr>
                      <a:r>
                        <a:rPr lang="en-US">
                          <a:solidFill>
                            <a:schemeClr val="tx1"/>
                          </a:solidFill>
                          <a:latin typeface="Times New Roman" panose="02020603050405020304" pitchFamily="18" charset="0"/>
                          <a:cs typeface="Times New Roman" panose="02020603050405020304" pitchFamily="18" charset="0"/>
                        </a:rPr>
                        <a:t>Nguồn: </a:t>
                      </a:r>
                      <a:r>
                        <a:rPr lang="en-US">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https://www.guru99.com/integration-testing.html</a:t>
                      </a:r>
                      <a:endParaRPr lang="en-US">
                        <a:solidFill>
                          <a:srgbClr val="FF0000"/>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861369928"/>
                  </a:ext>
                </a:extLst>
              </a:tr>
            </a:tbl>
          </a:graphicData>
        </a:graphic>
      </p:graphicFrame>
      <p:sp>
        <p:nvSpPr>
          <p:cNvPr id="7" name="Footer Placeholder 3">
            <a:extLst>
              <a:ext uri="{FF2B5EF4-FFF2-40B4-BE49-F238E27FC236}">
                <a16:creationId xmlns:a16="http://schemas.microsoft.com/office/drawing/2014/main" id="{B24DE6EF-84A1-42FD-B7E0-346A0B74ACA0}"/>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noProof="0" smtClean="0">
                <a:solidFill>
                  <a:prstClr val="white"/>
                </a:solidFill>
                <a:latin typeface="Times New Roman" panose="02020603050405020304" pitchFamily="18" charset="0"/>
                <a:cs typeface="Times New Roman" panose="02020603050405020304" pitchFamily="18" charset="0"/>
              </a:rPr>
              <a:t>5/12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72FA9144-BF92-436A-B4E9-FEF013217EA2}"/>
              </a:ext>
            </a:extLst>
          </p:cNvPr>
          <p:cNvSpPr/>
          <p:nvPr/>
        </p:nvSpPr>
        <p:spPr>
          <a:xfrm>
            <a:off x="978482" y="98024"/>
            <a:ext cx="9397551" cy="662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51B12681-6AF2-433E-90D4-C0A2A66DC3D0}"/>
              </a:ext>
            </a:extLst>
          </p:cNvPr>
          <p:cNvSpPr/>
          <p:nvPr/>
        </p:nvSpPr>
        <p:spPr>
          <a:xfrm>
            <a:off x="1190131" y="23593"/>
            <a:ext cx="8986627" cy="769441"/>
          </a:xfrm>
          <a:prstGeom prst="rect">
            <a:avLst/>
          </a:prstGeom>
          <a:noFill/>
        </p:spPr>
        <p:txBody>
          <a:bodyPr wrap="none" lIns="91440" tIns="45720" rIns="91440" bIns="45720">
            <a:spAutoFit/>
          </a:bodyPr>
          <a:lstStyle/>
          <a:p>
            <a:pPr algn="ctr"/>
            <a:r>
              <a:rPr lang="en-US" sz="2200">
                <a:solidFill>
                  <a:schemeClr val="bg1"/>
                </a:solidFill>
                <a:latin typeface="Times New Roman" panose="02020603050405020304" pitchFamily="18" charset="0"/>
                <a:cs typeface="Times New Roman" panose="02020603050405020304" pitchFamily="18" charset="0"/>
              </a:rPr>
              <a:t>Câu 3/7: Trình bày cụ thể 4 loại hình kiểm </a:t>
            </a:r>
            <a:r>
              <a:rPr lang="en-US" sz="2200">
                <a:solidFill>
                  <a:schemeClr val="bg1"/>
                </a:solidFill>
                <a:latin typeface="Times New Roman" panose="02020603050405020304" pitchFamily="18" charset="0"/>
                <a:cs typeface="Times New Roman" panose="02020603050405020304" pitchFamily="18" charset="0"/>
              </a:rPr>
              <a:t>thử</a:t>
            </a:r>
            <a:r>
              <a:rPr lang="en-US" sz="2200" smtClean="0">
                <a:solidFill>
                  <a:schemeClr val="bg1"/>
                </a:solidFill>
                <a:latin typeface="Times New Roman" panose="02020603050405020304" pitchFamily="18" charset="0"/>
                <a:cs typeface="Times New Roman" panose="02020603050405020304" pitchFamily="18" charset="0"/>
              </a:rPr>
              <a:t>?</a:t>
            </a:r>
          </a:p>
          <a:p>
            <a:pPr algn="ctr"/>
            <a:r>
              <a:rPr lang="en-US" sz="2200" smtClean="0">
                <a:solidFill>
                  <a:schemeClr val="bg1"/>
                </a:solidFill>
                <a:latin typeface="Times New Roman" panose="02020603050405020304" pitchFamily="18" charset="0"/>
                <a:cs typeface="Times New Roman" panose="02020603050405020304" pitchFamily="18" charset="0"/>
              </a:rPr>
              <a:t>( Nguyễn Khắc Hiếu – N6, Phan Việt Bắc – N6, Trịnh Quang Long – N3, …)</a:t>
            </a:r>
            <a:endParaRPr lang="en-US" sz="2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747702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FE9532-E776-42C1-A61A-0123AEC7FD8B}"/>
              </a:ext>
            </a:extLst>
          </p:cNvPr>
          <p:cNvSpPr>
            <a:spLocks noGrp="1"/>
          </p:cNvSpPr>
          <p:nvPr>
            <p:ph type="sldNum" sz="quarter" idx="12"/>
          </p:nvPr>
        </p:nvSpPr>
        <p:spPr/>
        <p:txBody>
          <a:bodyPr/>
          <a:lstStyle/>
          <a:p>
            <a:fld id="{517C0F9B-5735-4588-A61C-F4A5AF91C2CB}" type="slidenum">
              <a:rPr lang="en-US" smtClean="0">
                <a:solidFill>
                  <a:srgbClr val="335338"/>
                </a:solidFill>
              </a:rPr>
              <a:pPr/>
              <a:t>36</a:t>
            </a:fld>
            <a:endParaRPr lang="en-US">
              <a:solidFill>
                <a:srgbClr val="335338"/>
              </a:solidFill>
            </a:endParaRPr>
          </a:p>
        </p:txBody>
      </p:sp>
      <p:graphicFrame>
        <p:nvGraphicFramePr>
          <p:cNvPr id="4" name="Table 4">
            <a:extLst>
              <a:ext uri="{FF2B5EF4-FFF2-40B4-BE49-F238E27FC236}">
                <a16:creationId xmlns:a16="http://schemas.microsoft.com/office/drawing/2014/main" id="{E276572D-D019-4E04-BC89-B355CF83A202}"/>
              </a:ext>
            </a:extLst>
          </p:cNvPr>
          <p:cNvGraphicFramePr>
            <a:graphicFrameLocks noGrp="1"/>
          </p:cNvGraphicFramePr>
          <p:nvPr>
            <p:extLst>
              <p:ext uri="{D42A27DB-BD31-4B8C-83A1-F6EECF244321}">
                <p14:modId xmlns:p14="http://schemas.microsoft.com/office/powerpoint/2010/main" val="1504866947"/>
              </p:ext>
            </p:extLst>
          </p:nvPr>
        </p:nvGraphicFramePr>
        <p:xfrm>
          <a:off x="1013980" y="1589594"/>
          <a:ext cx="9686926" cy="4206240"/>
        </p:xfrm>
        <a:graphic>
          <a:graphicData uri="http://schemas.openxmlformats.org/drawingml/2006/table">
            <a:tbl>
              <a:tblPr firstRow="1" bandRow="1">
                <a:tableStyleId>{5C22544A-7EE6-4342-B048-85BDC9FD1C3A}</a:tableStyleId>
              </a:tblPr>
              <a:tblGrid>
                <a:gridCol w="4843463">
                  <a:extLst>
                    <a:ext uri="{9D8B030D-6E8A-4147-A177-3AD203B41FA5}">
                      <a16:colId xmlns:a16="http://schemas.microsoft.com/office/drawing/2014/main" val="2701161662"/>
                    </a:ext>
                  </a:extLst>
                </a:gridCol>
                <a:gridCol w="4843463">
                  <a:extLst>
                    <a:ext uri="{9D8B030D-6E8A-4147-A177-3AD203B41FA5}">
                      <a16:colId xmlns:a16="http://schemas.microsoft.com/office/drawing/2014/main" val="4229464113"/>
                    </a:ext>
                  </a:extLst>
                </a:gridCol>
              </a:tblGrid>
              <a:tr h="4192370">
                <a:tc>
                  <a:txBody>
                    <a:bodyPr/>
                    <a:lstStyle/>
                    <a:p>
                      <a:r>
                        <a:rPr lang="en-US">
                          <a:solidFill>
                            <a:schemeClr val="accent2"/>
                          </a:solidFill>
                        </a:rPr>
                        <a:t>3. Kiểm thử hệ thống(System Test)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1" kern="1200">
                          <a:solidFill>
                            <a:schemeClr val="tx1"/>
                          </a:solidFill>
                          <a:effectLst/>
                          <a:latin typeface="+mn-lt"/>
                          <a:ea typeface="+mn-ea"/>
                          <a:cs typeface="+mn-cs"/>
                        </a:rPr>
                        <a:t>Là kiểm thử 1 hệ thống đã được tích hợp hoàn chỉnh để xác minh rằng nó đáp ứng được yêu cầu kiểm thử hệ thống thuộc loại kiểm thử hộp đen.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b="1" kern="1200">
                        <a:solidFill>
                          <a:schemeClr val="tx1"/>
                        </a:solidFill>
                        <a:effectLst/>
                        <a:latin typeface="+mn-lt"/>
                        <a:ea typeface="+mn-ea"/>
                        <a:cs typeface="+mn-cs"/>
                      </a:endParaRPr>
                    </a:p>
                    <a:p>
                      <a:pPr marL="285750" indent="-285750">
                        <a:buFontTx/>
                        <a:buChar char="-"/>
                      </a:pPr>
                      <a:r>
                        <a:rPr lang="en-US" sz="1800" b="1" kern="1200">
                          <a:solidFill>
                            <a:schemeClr val="tx1"/>
                          </a:solidFill>
                          <a:effectLst/>
                          <a:latin typeface="+mn-lt"/>
                          <a:ea typeface="+mn-ea"/>
                          <a:cs typeface="+mn-cs"/>
                        </a:rPr>
                        <a:t>Kiểm thử hệ thống tập trung nhiều hơn vào các chức năng của hệ thống.</a:t>
                      </a:r>
                    </a:p>
                    <a:p>
                      <a:pPr marL="0" indent="0">
                        <a:buFontTx/>
                        <a:buNone/>
                      </a:pPr>
                      <a:endParaRPr lang="en-US" sz="1800" b="1"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1" kern="1200">
                          <a:solidFill>
                            <a:schemeClr val="tx1"/>
                          </a:solidFill>
                          <a:effectLst/>
                          <a:latin typeface="+mn-lt"/>
                          <a:ea typeface="+mn-ea"/>
                          <a:cs typeface="+mn-cs"/>
                        </a:rPr>
                        <a:t>Kiểm tra cả chức năng và giao diện, các hành vi của hệ thống 1 cách hoàn chỉnh, đáp ứng với yêu cầu.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kern="1200">
                        <a:solidFill>
                          <a:schemeClr val="tx1"/>
                        </a:solidFill>
                        <a:effectLst/>
                        <a:latin typeface="+mn-lt"/>
                        <a:ea typeface="+mn-ea"/>
                        <a:cs typeface="+mn-cs"/>
                      </a:endParaRPr>
                    </a:p>
                    <a:p>
                      <a:pPr marL="0" indent="0">
                        <a:buFontTx/>
                        <a:buNone/>
                      </a:pPr>
                      <a:r>
                        <a:rPr lang="en-US">
                          <a:solidFill>
                            <a:schemeClr val="tx1"/>
                          </a:solidFill>
                        </a:rPr>
                        <a:t>Nguồn: </a:t>
                      </a:r>
                      <a:r>
                        <a:rPr lang="en-US">
                          <a:solidFill>
                            <a:srgbClr val="FF0000"/>
                          </a:solidFill>
                          <a:hlinkClick r:id="rId2">
                            <a:extLst>
                              <a:ext uri="{A12FA001-AC4F-418D-AE19-62706E023703}">
                                <ahyp:hlinkClr xmlns="" xmlns:ahyp="http://schemas.microsoft.com/office/drawing/2018/hyperlinkcolor" val="tx"/>
                              </a:ext>
                            </a:extLst>
                          </a:hlinkClick>
                        </a:rPr>
                        <a:t>https://www.guru99.com/system-testing.html</a:t>
                      </a:r>
                      <a:endParaRPr lang="en-US">
                        <a:solidFill>
                          <a:srgbClr val="FF0000"/>
                        </a:solidFill>
                      </a:endParaRPr>
                    </a:p>
                  </a:txBody>
                  <a:tcPr>
                    <a:solidFill>
                      <a:schemeClr val="bg1"/>
                    </a:solidFill>
                  </a:tcPr>
                </a:tc>
                <a:tc>
                  <a:txBody>
                    <a:bodyPr/>
                    <a:lstStyle/>
                    <a:p>
                      <a:r>
                        <a:rPr lang="en-US">
                          <a:solidFill>
                            <a:schemeClr val="accent2"/>
                          </a:solidFill>
                        </a:rPr>
                        <a:t>4. Kiểm thử chấp nhận(</a:t>
                      </a:r>
                      <a:r>
                        <a:rPr lang="en-US" sz="1800" b="1" kern="1200">
                          <a:solidFill>
                            <a:schemeClr val="accent2"/>
                          </a:solidFill>
                          <a:effectLst/>
                          <a:latin typeface="+mn-lt"/>
                          <a:ea typeface="+mn-ea"/>
                          <a:cs typeface="+mn-cs"/>
                        </a:rPr>
                        <a:t>Acceptance Test)</a:t>
                      </a:r>
                    </a:p>
                    <a:p>
                      <a:r>
                        <a:rPr lang="en-US" smtClean="0">
                          <a:solidFill>
                            <a:schemeClr val="tx1"/>
                          </a:solidFill>
                        </a:rPr>
                        <a:t>- </a:t>
                      </a:r>
                      <a:r>
                        <a:rPr lang="en-US" sz="1800" b="1" kern="1200" smtClean="0">
                          <a:solidFill>
                            <a:schemeClr val="tx1"/>
                          </a:solidFill>
                          <a:effectLst/>
                          <a:latin typeface="+mn-lt"/>
                          <a:ea typeface="+mn-ea"/>
                          <a:cs typeface="+mn-cs"/>
                        </a:rPr>
                        <a:t>Người </a:t>
                      </a:r>
                      <a:r>
                        <a:rPr lang="en-US" sz="1800" b="1" kern="1200">
                          <a:solidFill>
                            <a:schemeClr val="tx1"/>
                          </a:solidFill>
                          <a:effectLst/>
                          <a:latin typeface="+mn-lt"/>
                          <a:ea typeface="+mn-ea"/>
                          <a:cs typeface="+mn-cs"/>
                        </a:rPr>
                        <a:t>dùng sẽ thực hiện kiểm tra phần mềm để xác nhận phần mềm có phù hợp với sự mong đợi của mình và thực hiện đúng như mong đợi hay không</a:t>
                      </a:r>
                    </a:p>
                    <a:p>
                      <a:endParaRPr lang="en-US" sz="1800" b="1" kern="1200">
                        <a:solidFill>
                          <a:schemeClr val="tx1"/>
                        </a:solidFill>
                        <a:effectLst/>
                        <a:latin typeface="+mn-lt"/>
                        <a:ea typeface="+mn-ea"/>
                        <a:cs typeface="+mn-cs"/>
                      </a:endParaRPr>
                    </a:p>
                    <a:p>
                      <a:r>
                        <a:rPr lang="en-US" sz="1800" b="1" kern="1200" smtClean="0">
                          <a:solidFill>
                            <a:schemeClr val="tx1"/>
                          </a:solidFill>
                          <a:effectLst/>
                          <a:latin typeface="+mn-lt"/>
                          <a:ea typeface="+mn-ea"/>
                          <a:cs typeface="+mn-cs"/>
                        </a:rPr>
                        <a:t>- Được </a:t>
                      </a:r>
                      <a:r>
                        <a:rPr lang="en-US" sz="1800" b="1" kern="1200">
                          <a:solidFill>
                            <a:schemeClr val="tx1"/>
                          </a:solidFill>
                          <a:effectLst/>
                          <a:latin typeface="+mn-lt"/>
                          <a:ea typeface="+mn-ea"/>
                          <a:cs typeface="+mn-cs"/>
                        </a:rPr>
                        <a:t>thực hiện sau các bước kiểm thử trên.</a:t>
                      </a:r>
                    </a:p>
                    <a:p>
                      <a:endParaRPr lang="en-US" sz="1800" b="1" kern="1200">
                        <a:solidFill>
                          <a:schemeClr val="tx1"/>
                        </a:solidFill>
                        <a:effectLst/>
                        <a:latin typeface="+mn-lt"/>
                        <a:ea typeface="+mn-ea"/>
                        <a:cs typeface="+mn-cs"/>
                      </a:endParaRPr>
                    </a:p>
                    <a:p>
                      <a:pPr marL="0" indent="0">
                        <a:buFontTx/>
                        <a:buNone/>
                      </a:pPr>
                      <a:r>
                        <a:rPr lang="en-US" sz="1800" b="1" kern="1200" smtClean="0">
                          <a:solidFill>
                            <a:schemeClr val="tx1"/>
                          </a:solidFill>
                          <a:effectLst/>
                          <a:latin typeface="+mn-lt"/>
                          <a:ea typeface="+mn-ea"/>
                          <a:cs typeface="+mn-cs"/>
                        </a:rPr>
                        <a:t>- Có </a:t>
                      </a:r>
                      <a:r>
                        <a:rPr lang="en-US" sz="1800" b="1" kern="1200">
                          <a:solidFill>
                            <a:schemeClr val="tx1"/>
                          </a:solidFill>
                          <a:effectLst/>
                          <a:latin typeface="+mn-lt"/>
                          <a:ea typeface="+mn-ea"/>
                          <a:cs typeface="+mn-cs"/>
                        </a:rPr>
                        <a:t>2 loại kiểm thử chấp nhận: </a:t>
                      </a:r>
                    </a:p>
                    <a:p>
                      <a:pPr marL="0" indent="0">
                        <a:buFontTx/>
                        <a:buNone/>
                      </a:pPr>
                      <a:r>
                        <a:rPr lang="en-US" sz="1800" b="1" kern="1200">
                          <a:solidFill>
                            <a:schemeClr val="tx1"/>
                          </a:solidFill>
                          <a:effectLst/>
                          <a:latin typeface="+mn-lt"/>
                          <a:ea typeface="+mn-ea"/>
                          <a:cs typeface="+mn-cs"/>
                        </a:rPr>
                        <a:t>     + Kiểm thử Alpha,</a:t>
                      </a:r>
                    </a:p>
                    <a:p>
                      <a:pPr marL="0" indent="0">
                        <a:buFontTx/>
                        <a:buNone/>
                      </a:pPr>
                      <a:r>
                        <a:rPr lang="en-US" sz="1800" b="1" kern="1200">
                          <a:solidFill>
                            <a:schemeClr val="tx1"/>
                          </a:solidFill>
                          <a:effectLst/>
                          <a:latin typeface="+mn-lt"/>
                          <a:ea typeface="+mn-ea"/>
                          <a:cs typeface="+mn-cs"/>
                        </a:rPr>
                        <a:t>      + Kiểm thử Beta</a:t>
                      </a:r>
                    </a:p>
                    <a:p>
                      <a:pPr marL="0" indent="0">
                        <a:buFontTx/>
                        <a:buNone/>
                      </a:pPr>
                      <a:endParaRPr lang="en-US">
                        <a:solidFill>
                          <a:schemeClr val="tx1"/>
                        </a:solidFill>
                      </a:endParaRPr>
                    </a:p>
                    <a:p>
                      <a:pPr marL="0" indent="0">
                        <a:buFontTx/>
                        <a:buNone/>
                      </a:pPr>
                      <a:r>
                        <a:rPr lang="en-US">
                          <a:solidFill>
                            <a:schemeClr val="tx1"/>
                          </a:solidFill>
                        </a:rPr>
                        <a:t>Nguồn: </a:t>
                      </a:r>
                      <a:r>
                        <a:rPr lang="en-US">
                          <a:solidFill>
                            <a:srgbClr val="FF0000"/>
                          </a:solidFill>
                          <a:hlinkClick r:id="rId3">
                            <a:extLst>
                              <a:ext uri="{A12FA001-AC4F-418D-AE19-62706E023703}">
                                <ahyp:hlinkClr xmlns="" xmlns:ahyp="http://schemas.microsoft.com/office/drawing/2018/hyperlinkcolor" val="tx"/>
                              </a:ext>
                            </a:extLst>
                          </a:hlinkClick>
                        </a:rPr>
                        <a:t>https://www.guru99.com/user-acceptance-testing.html</a:t>
                      </a:r>
                      <a:endParaRPr lang="en-US">
                        <a:solidFill>
                          <a:srgbClr val="FF0000"/>
                        </a:solidFill>
                      </a:endParaRPr>
                    </a:p>
                  </a:txBody>
                  <a:tcPr>
                    <a:solidFill>
                      <a:schemeClr val="bg1"/>
                    </a:solidFill>
                  </a:tcPr>
                </a:tc>
                <a:extLst>
                  <a:ext uri="{0D108BD9-81ED-4DB2-BD59-A6C34878D82A}">
                    <a16:rowId xmlns:a16="http://schemas.microsoft.com/office/drawing/2014/main" val="777607046"/>
                  </a:ext>
                </a:extLst>
              </a:tr>
            </a:tbl>
          </a:graphicData>
        </a:graphic>
      </p:graphicFrame>
      <p:sp>
        <p:nvSpPr>
          <p:cNvPr id="5" name="Footer Placeholder 3">
            <a:extLst>
              <a:ext uri="{FF2B5EF4-FFF2-40B4-BE49-F238E27FC236}">
                <a16:creationId xmlns:a16="http://schemas.microsoft.com/office/drawing/2014/main" id="{A903CBF5-2683-431A-ABD1-0E33D343C7AA}"/>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noProof="0" smtClean="0">
                <a:solidFill>
                  <a:prstClr val="white"/>
                </a:solidFill>
                <a:latin typeface="Times New Roman" panose="02020603050405020304" pitchFamily="18" charset="0"/>
                <a:cs typeface="Times New Roman" panose="02020603050405020304" pitchFamily="18" charset="0"/>
              </a:rPr>
              <a:t>6</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1C9134DB-78EC-4EC1-86FA-D8A9DBE787EF}"/>
              </a:ext>
            </a:extLst>
          </p:cNvPr>
          <p:cNvSpPr/>
          <p:nvPr/>
        </p:nvSpPr>
        <p:spPr>
          <a:xfrm>
            <a:off x="1276350" y="152400"/>
            <a:ext cx="3555532"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Times New Roman" panose="02020603050405020304" pitchFamily="18" charset="0"/>
                <a:cs typeface="Times New Roman" panose="02020603050405020304" pitchFamily="18" charset="0"/>
              </a:rPr>
              <a:t>Câu 3/7 (Tiếp)</a:t>
            </a:r>
          </a:p>
        </p:txBody>
      </p:sp>
    </p:spTree>
    <p:extLst>
      <p:ext uri="{BB962C8B-B14F-4D97-AF65-F5344CB8AC3E}">
        <p14:creationId xmlns:p14="http://schemas.microsoft.com/office/powerpoint/2010/main" val="25318132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5F8C5E-AA0C-4E89-A955-1941DDED31CC}"/>
              </a:ext>
            </a:extLst>
          </p:cNvPr>
          <p:cNvSpPr>
            <a:spLocks noGrp="1"/>
          </p:cNvSpPr>
          <p:nvPr>
            <p:ph type="sldNum" sz="quarter" idx="12"/>
          </p:nvPr>
        </p:nvSpPr>
        <p:spPr/>
        <p:txBody>
          <a:bodyPr/>
          <a:lstStyle/>
          <a:p>
            <a:fld id="{517C0F9B-5735-4588-A61C-F4A5AF91C2CB}" type="slidenum">
              <a:rPr lang="en-US" smtClean="0">
                <a:solidFill>
                  <a:srgbClr val="335338"/>
                </a:solidFill>
              </a:rPr>
              <a:pPr/>
              <a:t>37</a:t>
            </a:fld>
            <a:endParaRPr lang="en-US">
              <a:solidFill>
                <a:srgbClr val="335338"/>
              </a:solidFill>
            </a:endParaRPr>
          </a:p>
        </p:txBody>
      </p:sp>
      <p:sp>
        <p:nvSpPr>
          <p:cNvPr id="6" name="TextBox 5">
            <a:extLst>
              <a:ext uri="{FF2B5EF4-FFF2-40B4-BE49-F238E27FC236}">
                <a16:creationId xmlns:a16="http://schemas.microsoft.com/office/drawing/2014/main" id="{671B9768-E230-4AB1-B39E-93931A24641E}"/>
              </a:ext>
            </a:extLst>
          </p:cNvPr>
          <p:cNvSpPr txBox="1"/>
          <p:nvPr/>
        </p:nvSpPr>
        <p:spPr>
          <a:xfrm>
            <a:off x="1222710" y="1285320"/>
            <a:ext cx="10467974" cy="4047262"/>
          </a:xfrm>
          <a:prstGeom prst="rect">
            <a:avLst/>
          </a:prstGeom>
          <a:noFill/>
        </p:spPr>
        <p:txBody>
          <a:bodyPr wrap="square" rtlCol="0">
            <a:spAutoFit/>
          </a:bodyPr>
          <a:lstStyle/>
          <a:p>
            <a:pPr algn="just">
              <a:lnSpc>
                <a:spcPct val="115000"/>
              </a:lnSpc>
              <a:spcAft>
                <a:spcPts val="1000"/>
              </a:spcAft>
            </a:pPr>
            <a:r>
              <a:rPr lang="en-US">
                <a:solidFill>
                  <a:schemeClr val="bg1"/>
                </a:solidFill>
                <a:latin typeface="Times New Roman" panose="02020603050405020304" pitchFamily="18" charset="0"/>
                <a:cs typeface="Times New Roman" panose="02020603050405020304" pitchFamily="18" charset="0"/>
              </a:rPr>
              <a:t>- Mối quan hệ giữa lập trình viên và kiểm thử viên: </a:t>
            </a:r>
            <a:r>
              <a:rPr lang="en-US"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 </a:t>
            </a: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 cộng tác - cùng nhau làm việc:</a:t>
            </a:r>
          </a:p>
          <a:p>
            <a:pPr marL="0" marR="0" algn="just">
              <a:lnSpc>
                <a:spcPct val="115000"/>
              </a:lnSpc>
              <a:spcBef>
                <a:spcPts val="0"/>
              </a:spcBef>
              <a:spcAft>
                <a:spcPts val="1000"/>
              </a:spcAft>
            </a:pP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Sau khi </a:t>
            </a:r>
            <a:r>
              <a:rPr lang="en-US"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lập trình viên code </a:t>
            </a: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xong và bàn giao sản phẩm cho </a:t>
            </a:r>
            <a:r>
              <a:rPr lang="en-US"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kiểm thử viên</a:t>
            </a:r>
            <a:r>
              <a:rPr lang="en-US"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 tra và bắt đầu thực hiện giai đoạn testing.</a:t>
            </a:r>
          </a:p>
          <a:p>
            <a:pPr marL="0" marR="0" algn="just">
              <a:lnSpc>
                <a:spcPct val="115000"/>
              </a:lnSpc>
              <a:spcBef>
                <a:spcPts val="0"/>
              </a:spcBef>
              <a:spcAft>
                <a:spcPts val="1000"/>
              </a:spcAft>
            </a:pP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Nếu có lỗi phát sinh, người </a:t>
            </a:r>
            <a:r>
              <a:rPr lang="en-US"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kiểm thử viên</a:t>
            </a:r>
            <a:r>
              <a:rPr lang="en-US"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sẽ note lại, viết mô </a:t>
            </a:r>
            <a:r>
              <a:rPr lang="en-US"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tả lỗi , </a:t>
            </a: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tiến trình, báo cáo lỗi rõ ràng </a:t>
            </a:r>
            <a:r>
              <a:rPr lang="en-US"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 </a:t>
            </a:r>
            <a:r>
              <a:rPr lang="vi-VN"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tất </a:t>
            </a:r>
            <a:r>
              <a:rPr lang="vi-VN">
                <a:solidFill>
                  <a:schemeClr val="bg1"/>
                </a:solidFill>
                <a:latin typeface="Times New Roman" panose="02020603050405020304" pitchFamily="18" charset="0"/>
                <a:ea typeface="Calibri" panose="020F0502020204030204" pitchFamily="34" charset="0"/>
                <a:cs typeface="Times New Roman" panose="02020603050405020304" pitchFamily="18" charset="0"/>
              </a:rPr>
              <a:t>cả những lỗi tester tìm được đều thuộc " hàng đợi".</a:t>
            </a:r>
          </a:p>
          <a:p>
            <a:pPr algn="just">
              <a:lnSpc>
                <a:spcPct val="115000"/>
              </a:lnSpc>
              <a:spcAft>
                <a:spcPts val="1000"/>
              </a:spcAft>
            </a:pPr>
            <a:r>
              <a:rPr lang="en-US"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vi-VN"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 </a:t>
            </a:r>
            <a:r>
              <a:rPr lang="vi-VN">
                <a:solidFill>
                  <a:schemeClr val="bg1"/>
                </a:solidFill>
                <a:latin typeface="Times New Roman" panose="02020603050405020304" pitchFamily="18" charset="0"/>
                <a:ea typeface="Calibri" panose="020F0502020204030204" pitchFamily="34" charset="0"/>
                <a:cs typeface="Times New Roman" panose="02020603050405020304" pitchFamily="18" charset="0"/>
              </a:rPr>
              <a:t>lỗi này sẽ được rà soát lại bởi Test Lead, Dev </a:t>
            </a:r>
            <a:r>
              <a:rPr lang="vi-VN"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Lead</a:t>
            </a:r>
            <a:r>
              <a:rPr lang="en-US"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vi-VN"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vi-VN">
                <a:solidFill>
                  <a:schemeClr val="bg1"/>
                </a:solidFill>
                <a:latin typeface="Times New Roman" panose="02020603050405020304" pitchFamily="18" charset="0"/>
                <a:ea typeface="Calibri" panose="020F0502020204030204" pitchFamily="34" charset="0"/>
                <a:cs typeface="Times New Roman" panose="02020603050405020304" pitchFamily="18" charset="0"/>
              </a:rPr>
              <a:t>PM.</a:t>
            </a:r>
          </a:p>
          <a:p>
            <a:pPr algn="just">
              <a:lnSpc>
                <a:spcPct val="115000"/>
              </a:lnSpc>
              <a:spcAft>
                <a:spcPts val="1000"/>
              </a:spcAft>
            </a:pPr>
            <a:r>
              <a:rPr lang="en-US"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vi-VN"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Nếu </a:t>
            </a:r>
            <a:r>
              <a:rPr lang="vi-VN">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đã đủ thông tin về lỗi  thì sẽ xác nhận xem nó có thực sự là lỗi không?</a:t>
            </a:r>
          </a:p>
          <a:p>
            <a:pPr algn="just">
              <a:lnSpc>
                <a:spcPct val="115000"/>
              </a:lnSpc>
              <a:spcAft>
                <a:spcPts val="1000"/>
              </a:spcAft>
            </a:pPr>
            <a:r>
              <a:rPr lang="en-US"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vi-VN"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Nếu </a:t>
            </a:r>
            <a:r>
              <a:rPr lang="vi-VN">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 lỗi này </a:t>
            </a:r>
            <a:r>
              <a:rPr lang="vi-VN"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 </a:t>
            </a:r>
            <a:r>
              <a:rPr lang="vi-VN">
                <a:solidFill>
                  <a:schemeClr val="bg1"/>
                </a:solidFill>
                <a:latin typeface="Times New Roman" panose="02020603050405020304" pitchFamily="18" charset="0"/>
                <a:ea typeface="Calibri" panose="020F0502020204030204" pitchFamily="34" charset="0"/>
                <a:cs typeface="Times New Roman" panose="02020603050405020304" pitchFamily="18" charset="0"/>
              </a:rPr>
              <a:t>phân công </a:t>
            </a:r>
            <a:r>
              <a:rPr lang="vi-VN"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cho</a:t>
            </a:r>
            <a:r>
              <a:rPr lang="en-US"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lập trình viên</a:t>
            </a:r>
            <a:r>
              <a:rPr lang="vi-VN"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vi-VN">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sửa lỗi. Còn không sẽ được trả lại cho tester và yêu cầu đóng lỗi</a:t>
            </a:r>
            <a:r>
              <a:rPr lang="vi-VN"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Quá </a:t>
            </a: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trình này diễn ra liên tục cho đến khi hoàn tất kiểm thử.</a:t>
            </a:r>
          </a:p>
        </p:txBody>
      </p:sp>
      <p:sp>
        <p:nvSpPr>
          <p:cNvPr id="7" name="Footer Placeholder 3">
            <a:extLst>
              <a:ext uri="{FF2B5EF4-FFF2-40B4-BE49-F238E27FC236}">
                <a16:creationId xmlns:a16="http://schemas.microsoft.com/office/drawing/2014/main" id="{F2FDC9B8-213D-475B-ADD7-C05360694275}"/>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noProof="0" smtClean="0">
                <a:solidFill>
                  <a:prstClr val="white"/>
                </a:solidFill>
                <a:latin typeface="Times New Roman" panose="02020603050405020304" pitchFamily="18" charset="0"/>
                <a:cs typeface="Times New Roman" panose="02020603050405020304" pitchFamily="18" charset="0"/>
              </a:rPr>
              <a:t>7/12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1" name="Rounded Rectangle 10"/>
          <p:cNvSpPr/>
          <p:nvPr/>
        </p:nvSpPr>
        <p:spPr>
          <a:xfrm>
            <a:off x="781240" y="5656800"/>
            <a:ext cx="8305010" cy="5703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r>
              <a:rPr lang="en-US">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 Các bạn có thể tham khảo thêm Ở quy trình xử lý lỗi: </a:t>
            </a:r>
            <a:r>
              <a:rPr lang="en-US">
                <a:solidFill>
                  <a:schemeClr val="accent1"/>
                </a:solidFill>
                <a:hlinkClick r:id="rId2"/>
              </a:rPr>
              <a:t>https://www.slideshare.net/TIenLe39/kiem-thu-phan-mem</a:t>
            </a:r>
            <a:r>
              <a:rPr lang="en-US">
                <a:solidFill>
                  <a:schemeClr val="accent1"/>
                </a:solidFill>
              </a:rPr>
              <a:t> ) </a:t>
            </a:r>
          </a:p>
        </p:txBody>
      </p:sp>
      <p:sp>
        <p:nvSpPr>
          <p:cNvPr id="12" name="Rectangle: Rounded Corners 11">
            <a:extLst>
              <a:ext uri="{FF2B5EF4-FFF2-40B4-BE49-F238E27FC236}">
                <a16:creationId xmlns:a16="http://schemas.microsoft.com/office/drawing/2014/main" id="{9B316E86-212A-4FEC-B721-8FDC2613E802}"/>
              </a:ext>
            </a:extLst>
          </p:cNvPr>
          <p:cNvSpPr/>
          <p:nvPr/>
        </p:nvSpPr>
        <p:spPr>
          <a:xfrm>
            <a:off x="885826" y="0"/>
            <a:ext cx="9605711" cy="1088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5D3E85E2-3FD2-4C15-BF60-AD1691CE8F23}"/>
              </a:ext>
            </a:extLst>
          </p:cNvPr>
          <p:cNvSpPr/>
          <p:nvPr/>
        </p:nvSpPr>
        <p:spPr>
          <a:xfrm>
            <a:off x="1448088" y="10359"/>
            <a:ext cx="8647257" cy="1107996"/>
          </a:xfrm>
          <a:prstGeom prst="rect">
            <a:avLst/>
          </a:prstGeom>
          <a:noFill/>
        </p:spPr>
        <p:txBody>
          <a:bodyPr wrap="square" lIns="91440" tIns="45720" rIns="91440" bIns="45720">
            <a:spAutoFit/>
          </a:bodyPr>
          <a:lstStyle/>
          <a:p>
            <a:r>
              <a:rPr lang="en-US" sz="2200">
                <a:solidFill>
                  <a:schemeClr val="bg1"/>
                </a:solidFill>
                <a:latin typeface="Times New Roman" panose="02020603050405020304" pitchFamily="18" charset="0"/>
                <a:cs typeface="Times New Roman" panose="02020603050405020304" pitchFamily="18" charset="0"/>
              </a:rPr>
              <a:t>Câu 4/7: Mối quan hệ giữa Lập trình viên với Kiểm thử viên ? Trong quá trình kiểm thử Tester có cần trao đổi hay làm việc với khách hàng không? </a:t>
            </a:r>
          </a:p>
          <a:p>
            <a:pPr algn="ctr"/>
            <a:r>
              <a:rPr lang="en-US" sz="2200">
                <a:solidFill>
                  <a:schemeClr val="bg1"/>
                </a:solidFill>
                <a:latin typeface="Times New Roman" panose="02020603050405020304" pitchFamily="18" charset="0"/>
                <a:cs typeface="Times New Roman" panose="02020603050405020304" pitchFamily="18" charset="0"/>
              </a:rPr>
              <a:t>(Vi Văn Oanh – </a:t>
            </a:r>
            <a:r>
              <a:rPr lang="en-US" sz="2200" smtClean="0">
                <a:solidFill>
                  <a:schemeClr val="bg1"/>
                </a:solidFill>
                <a:latin typeface="Times New Roman" panose="02020603050405020304" pitchFamily="18" charset="0"/>
                <a:cs typeface="Times New Roman" panose="02020603050405020304" pitchFamily="18" charset="0"/>
              </a:rPr>
              <a:t>N1, Nguyễn Mạnh Hiếu – N6)</a:t>
            </a:r>
            <a:endParaRPr lang="en-US" sz="2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2805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41F10B-067B-4B8D-A540-B490EBEAB454}"/>
              </a:ext>
            </a:extLst>
          </p:cNvPr>
          <p:cNvSpPr>
            <a:spLocks noGrp="1"/>
          </p:cNvSpPr>
          <p:nvPr>
            <p:ph type="sldNum" sz="quarter" idx="12"/>
          </p:nvPr>
        </p:nvSpPr>
        <p:spPr/>
        <p:txBody>
          <a:bodyPr/>
          <a:lstStyle/>
          <a:p>
            <a:fld id="{517C0F9B-5735-4588-A61C-F4A5AF91C2CB}" type="slidenum">
              <a:rPr lang="en-US" smtClean="0">
                <a:solidFill>
                  <a:srgbClr val="335338"/>
                </a:solidFill>
              </a:rPr>
              <a:pPr/>
              <a:t>38</a:t>
            </a:fld>
            <a:endParaRPr lang="en-US">
              <a:solidFill>
                <a:srgbClr val="335338"/>
              </a:solidFill>
            </a:endParaRPr>
          </a:p>
        </p:txBody>
      </p:sp>
      <p:sp>
        <p:nvSpPr>
          <p:cNvPr id="3" name="TextBox 2">
            <a:extLst>
              <a:ext uri="{FF2B5EF4-FFF2-40B4-BE49-F238E27FC236}">
                <a16:creationId xmlns:a16="http://schemas.microsoft.com/office/drawing/2014/main" id="{69C7051A-05E9-49B2-A8F0-97CC6134E106}"/>
              </a:ext>
            </a:extLst>
          </p:cNvPr>
          <p:cNvSpPr txBox="1"/>
          <p:nvPr/>
        </p:nvSpPr>
        <p:spPr>
          <a:xfrm>
            <a:off x="819150" y="1645515"/>
            <a:ext cx="10277475" cy="3713837"/>
          </a:xfrm>
          <a:prstGeom prst="rect">
            <a:avLst/>
          </a:prstGeom>
          <a:noFill/>
        </p:spPr>
        <p:txBody>
          <a:bodyPr wrap="square" rtlCol="0">
            <a:spAutoFit/>
          </a:bodyPr>
          <a:lstStyle/>
          <a:p>
            <a:pPr marL="0" marR="0" algn="just">
              <a:lnSpc>
                <a:spcPct val="115000"/>
              </a:lnSpc>
              <a:spcBef>
                <a:spcPts val="0"/>
              </a:spcBef>
              <a:spcAft>
                <a:spcPts val="10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 quá trình kiểm thử tester có thể trao đổi hoặc làm việc với khách hàng thông qua </a:t>
            </a:r>
            <a:r>
              <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 –(Business </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Analyst </a:t>
            </a:r>
            <a:r>
              <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người </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đóng vai trò là cầu nối giữa khách hàng và nhóm phát triển</a:t>
            </a:r>
            <a:r>
              <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Tester hoạt động như một người kiểm tra cuối cùng trước khi đưa ra các thay đổi phần mềm cho khách hàng của bạn. Họ có thể đóng trò là người dùng cuối để thử nghiệm sản phẩm, đặt mình vào vị trí của KH trong quá trình kiểm thử.</a:t>
            </a:r>
          </a:p>
          <a:p>
            <a:pPr marL="0" marR="0" algn="just">
              <a:lnSpc>
                <a:spcPct val="115000"/>
              </a:lnSpc>
              <a:spcBef>
                <a:spcPts val="0"/>
              </a:spcBef>
              <a:spcAft>
                <a:spcPts val="10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Tester cũng là người đảm bảo rằng PM phù hợp với những yêu cầu của KH, tuân theo dặc tả ban đầu của KH.</a:t>
            </a:r>
          </a:p>
          <a:p>
            <a:pPr marL="0" marR="0" algn="just">
              <a:lnSpc>
                <a:spcPct val="115000"/>
              </a:lnSpc>
              <a:spcBef>
                <a:spcPts val="0"/>
              </a:spcBef>
              <a:spcAft>
                <a:spcPts val="10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Khách hàng cũng có thể tham gia vào quá trình kiểm để sản phẩm được tối ưu nhất.</a:t>
            </a:r>
          </a:p>
          <a:p>
            <a:endParaRPr lang="en-US"/>
          </a:p>
        </p:txBody>
      </p:sp>
      <p:sp>
        <p:nvSpPr>
          <p:cNvPr id="5" name="Footer Placeholder 3">
            <a:extLst>
              <a:ext uri="{FF2B5EF4-FFF2-40B4-BE49-F238E27FC236}">
                <a16:creationId xmlns:a16="http://schemas.microsoft.com/office/drawing/2014/main" id="{F39F759B-8FF0-4CDC-BD56-33C306CF97C1}"/>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noProof="0" smtClean="0">
                <a:solidFill>
                  <a:prstClr val="white"/>
                </a:solidFill>
                <a:latin typeface="Times New Roman" panose="02020603050405020304" pitchFamily="18" charset="0"/>
                <a:cs typeface="Times New Roman" panose="02020603050405020304" pitchFamily="18" charset="0"/>
              </a:rPr>
              <a:t>8/12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6" name="TextBox 5"/>
          <p:cNvSpPr txBox="1"/>
          <p:nvPr/>
        </p:nvSpPr>
        <p:spPr>
          <a:xfrm>
            <a:off x="895927" y="1168461"/>
            <a:ext cx="6908800" cy="477054"/>
          </a:xfrm>
          <a:prstGeom prst="rect">
            <a:avLst/>
          </a:prstGeom>
          <a:noFill/>
        </p:spPr>
        <p:txBody>
          <a:bodyPr wrap="square" rtlCol="0">
            <a:spAutoFit/>
          </a:bodyPr>
          <a:lstStyle/>
          <a:p>
            <a:r>
              <a:rPr lang="en-US" sz="2500">
                <a:solidFill>
                  <a:schemeClr val="bg1"/>
                </a:solidFill>
                <a:latin typeface="Times New Roman" panose="02020603050405020304" pitchFamily="18" charset="0"/>
                <a:cs typeface="Times New Roman" panose="02020603050405020304" pitchFamily="18" charset="0"/>
              </a:rPr>
              <a:t>- Mối quan hệ giữa Tester và khách </a:t>
            </a:r>
            <a:r>
              <a:rPr lang="en-US" sz="2500" smtClean="0">
                <a:solidFill>
                  <a:schemeClr val="bg1"/>
                </a:solidFill>
                <a:latin typeface="Times New Roman" panose="02020603050405020304" pitchFamily="18" charset="0"/>
                <a:cs typeface="Times New Roman" panose="02020603050405020304" pitchFamily="18" charset="0"/>
              </a:rPr>
              <a:t>hàng: </a:t>
            </a:r>
            <a:endParaRPr lang="en-US" sz="2500"/>
          </a:p>
        </p:txBody>
      </p:sp>
      <p:sp>
        <p:nvSpPr>
          <p:cNvPr id="9" name="Rounded Rectangle 8"/>
          <p:cNvSpPr/>
          <p:nvPr/>
        </p:nvSpPr>
        <p:spPr>
          <a:xfrm>
            <a:off x="895927" y="5488566"/>
            <a:ext cx="9479395" cy="60935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 xmlns:ahyp="http://schemas.microsoft.com/office/drawing/2018/hyperlinkcolor" val="tx"/>
                    </a:ext>
                  </a:extLst>
                </a:hlinkClick>
              </a:rPr>
              <a:t>Nguồn</a:t>
            </a: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 xmlns:ahyp="http://schemas.microsoft.com/office/drawing/2018/hyperlinkcolor" val="tx"/>
                    </a:ext>
                  </a:extLst>
                </a:hlinkClick>
              </a:rPr>
              <a:t>: </a:t>
            </a:r>
            <a:r>
              <a:rPr lang="en-US">
                <a:solidFill>
                  <a:srgbClr val="C00000"/>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https://www.bacs.vn/vi/blog/nghe-nghiep/vai-tro-cua-ba-coder-tester-trong-quy-trinh-lap-trinh-phat-trien-phan-mem-14109.html</a:t>
            </a:r>
            <a:endParaRPr lang="en-US">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0D70BDAE-ED5C-491B-86A7-FABD39CCC16A}"/>
              </a:ext>
            </a:extLst>
          </p:cNvPr>
          <p:cNvSpPr/>
          <p:nvPr/>
        </p:nvSpPr>
        <p:spPr>
          <a:xfrm>
            <a:off x="1276350" y="152400"/>
            <a:ext cx="388620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Câu 4/7 (Tiếp)</a:t>
            </a:r>
          </a:p>
        </p:txBody>
      </p:sp>
    </p:spTree>
    <p:extLst>
      <p:ext uri="{BB962C8B-B14F-4D97-AF65-F5344CB8AC3E}">
        <p14:creationId xmlns:p14="http://schemas.microsoft.com/office/powerpoint/2010/main" val="25585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23E36-89AD-4D31-A8C6-34C496EF2317}"/>
              </a:ext>
            </a:extLst>
          </p:cNvPr>
          <p:cNvSpPr>
            <a:spLocks noGrp="1"/>
          </p:cNvSpPr>
          <p:nvPr>
            <p:ph type="sldNum" sz="quarter" idx="12"/>
          </p:nvPr>
        </p:nvSpPr>
        <p:spPr/>
        <p:txBody>
          <a:bodyPr/>
          <a:lstStyle/>
          <a:p>
            <a:fld id="{517C0F9B-5735-4588-A61C-F4A5AF91C2CB}" type="slidenum">
              <a:rPr lang="en-US" smtClean="0">
                <a:solidFill>
                  <a:srgbClr val="335338"/>
                </a:solidFill>
              </a:rPr>
              <a:pPr/>
              <a:t>39</a:t>
            </a:fld>
            <a:endParaRPr lang="en-US">
              <a:solidFill>
                <a:srgbClr val="335338"/>
              </a:solidFill>
            </a:endParaRPr>
          </a:p>
        </p:txBody>
      </p:sp>
      <p:sp>
        <p:nvSpPr>
          <p:cNvPr id="9" name="TextBox 8">
            <a:extLst>
              <a:ext uri="{FF2B5EF4-FFF2-40B4-BE49-F238E27FC236}">
                <a16:creationId xmlns:a16="http://schemas.microsoft.com/office/drawing/2014/main" id="{00BAC12E-4B31-4137-B280-E9DD69DD6064}"/>
              </a:ext>
            </a:extLst>
          </p:cNvPr>
          <p:cNvSpPr txBox="1"/>
          <p:nvPr/>
        </p:nvSpPr>
        <p:spPr>
          <a:xfrm>
            <a:off x="857250" y="1331445"/>
            <a:ext cx="10202177" cy="4144724"/>
          </a:xfrm>
          <a:prstGeom prst="rect">
            <a:avLst/>
          </a:prstGeom>
          <a:noFill/>
        </p:spPr>
        <p:txBody>
          <a:bodyPr wrap="square" rtlCol="0">
            <a:spAutoFit/>
          </a:bodyPr>
          <a:lstStyle/>
          <a:p>
            <a:pPr marL="0" marR="0" algn="just">
              <a:lnSpc>
                <a:spcPct val="115000"/>
              </a:lnSpc>
              <a:spcBef>
                <a:spcPts val="0"/>
              </a:spcBef>
              <a:spcAft>
                <a:spcPts val="10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 thử hộp trắng tốn nhiều chi phí vì:</a:t>
            </a:r>
          </a:p>
          <a:p>
            <a:pPr marL="342900" marR="0" indent="-342900" algn="just">
              <a:lnSpc>
                <a:spcPct val="115000"/>
              </a:lnSpc>
              <a:spcBef>
                <a:spcPts val="0"/>
              </a:spcBef>
              <a:spcAft>
                <a:spcPts val="1000"/>
              </a:spcAft>
              <a:buFontTx/>
              <a:buChar char="-"/>
            </a:pPr>
            <a:r>
              <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 </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thử hộp trắng kỹ lưỡng hơn nên rất tốn kém về thời gian và chi phí để tiến hành. </a:t>
            </a:r>
            <a:endPar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15000"/>
              </a:lnSpc>
              <a:spcBef>
                <a:spcPts val="0"/>
              </a:spcBef>
              <a:spcAft>
                <a:spcPts val="1000"/>
              </a:spcAft>
              <a:buFontTx/>
              <a:buChar char="-"/>
            </a:pPr>
            <a:r>
              <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Mặc </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dù các unit test (kiểm tra đơn vị) làm giảm bớt phần nào điều này, nhưng cần phải đầu tư ban đầu để viết các unit test (kiểm tra đơn vị). Ngoài ra, phương pháp kiểm thử này có thể mở rộng quy mô xấu với các ứng dụng lớn. Hầu như không thể kiểm tra mọi nhánh </a:t>
            </a:r>
            <a:r>
              <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mã.</a:t>
            </a:r>
          </a:p>
          <a:p>
            <a:pPr marL="342900" marR="0" indent="-342900" algn="just">
              <a:lnSpc>
                <a:spcPct val="115000"/>
              </a:lnSpc>
              <a:spcBef>
                <a:spcPts val="0"/>
              </a:spcBef>
              <a:spcAft>
                <a:spcPts val="1000"/>
              </a:spcAft>
              <a:buFontTx/>
              <a:buChar char="-"/>
            </a:pPr>
            <a:r>
              <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 </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 kiểm thử hộp đen, kiểm thử hộp trắng đòi hỏi người kiểm thử có kỹ năng và kiến thức lập trình. Điều này làm tăng chi phí và có thể có nghĩa là các nhà phát triển bị loại khỏi việc phát triển các tính năng mới</a:t>
            </a:r>
            <a:r>
              <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-&gt;  </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Tất cả các chi phí này phải được xem xét khi tiến hành thử nghiệm hộp </a:t>
            </a:r>
            <a:r>
              <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trắng. </a:t>
            </a:r>
            <a:endPar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algn="just">
              <a:lnSpc>
                <a:spcPct val="115000"/>
              </a:lnSpc>
              <a:spcBef>
                <a:spcPts val="0"/>
              </a:spcBef>
              <a:spcAft>
                <a:spcPts val="1000"/>
              </a:spcAft>
            </a:pPr>
            <a:endPar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Footer Placeholder 3">
            <a:extLst>
              <a:ext uri="{FF2B5EF4-FFF2-40B4-BE49-F238E27FC236}">
                <a16:creationId xmlns:a16="http://schemas.microsoft.com/office/drawing/2014/main" id="{E6709991-9AEC-49B5-83B1-ECBB993C3470}"/>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noProof="0" smtClean="0">
                <a:solidFill>
                  <a:prstClr val="white"/>
                </a:solidFill>
                <a:latin typeface="Times New Roman" panose="02020603050405020304" pitchFamily="18" charset="0"/>
                <a:cs typeface="Times New Roman" panose="02020603050405020304" pitchFamily="18" charset="0"/>
              </a:rPr>
              <a:t>9/</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 name="Rounded Rectangle 3"/>
          <p:cNvSpPr/>
          <p:nvPr/>
        </p:nvSpPr>
        <p:spPr>
          <a:xfrm>
            <a:off x="498764" y="5494435"/>
            <a:ext cx="9360769" cy="5739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Times New Roman" panose="02020603050405020304" pitchFamily="18" charset="0"/>
                <a:cs typeface="Times New Roman" panose="02020603050405020304" pitchFamily="18" charset="0"/>
              </a:rPr>
              <a:t>Nguồn</a:t>
            </a:r>
            <a:r>
              <a:rPr lang="en-US">
                <a:solidFill>
                  <a:srgbClr val="C00000"/>
                </a:solidFill>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https://www.seguetech.com/white-box-testing-pros-cons/?fbclid=IwAR1nyxgRb_aKO6j31DjdQ-7r_blAK1R-7mXZrhwqRawcJFvMFbZrc-7sej4</a:t>
            </a:r>
            <a:endParaRPr lang="en-US">
              <a:solidFill>
                <a:srgbClr val="FF000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2482726-A997-4669-BFE4-7B724A98A222}"/>
              </a:ext>
            </a:extLst>
          </p:cNvPr>
          <p:cNvSpPr/>
          <p:nvPr/>
        </p:nvSpPr>
        <p:spPr>
          <a:xfrm>
            <a:off x="1064924" y="96253"/>
            <a:ext cx="9353006" cy="734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0C9B6DB1-00BB-43F5-891D-859DE9A56D83}"/>
              </a:ext>
            </a:extLst>
          </p:cNvPr>
          <p:cNvSpPr/>
          <p:nvPr/>
        </p:nvSpPr>
        <p:spPr>
          <a:xfrm>
            <a:off x="1359809" y="0"/>
            <a:ext cx="9058121" cy="830997"/>
          </a:xfrm>
          <a:prstGeom prst="rect">
            <a:avLst/>
          </a:prstGeom>
          <a:noFill/>
        </p:spPr>
        <p:txBody>
          <a:bodyPr wrap="none" lIns="91440" tIns="45720" rIns="91440" bIns="45720">
            <a:spAutoFit/>
          </a:bodyPr>
          <a:lstStyle/>
          <a:p>
            <a:pPr algn="ctr"/>
            <a:r>
              <a:rPr lang="en-US" sz="2400" b="0" cap="none" spc="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Câu 5/7: Tại sao phương pháp kiểm thử hộp trắng lại mất nhiều chi phí?</a:t>
            </a:r>
          </a:p>
          <a:p>
            <a:pPr algn="ctr"/>
            <a:r>
              <a:rPr lang="en-US" sz="2400" b="0" cap="none" spc="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(Lê Đắc Hải – N5)</a:t>
            </a:r>
            <a:endParaRPr lang="en-US" sz="2400" b="0" cap="none" spc="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117225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9E4E0-B2B8-491C-B216-E1A115FA55AC}"/>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4</a:t>
            </a:fld>
            <a:endParaRPr lang="en-US">
              <a:solidFill>
                <a:srgbClr val="335338"/>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175A30E-861A-4D10-815F-12693ED05247}"/>
              </a:ext>
            </a:extLst>
          </p:cNvPr>
          <p:cNvSpPr txBox="1">
            <a:spLocks/>
          </p:cNvSpPr>
          <p:nvPr/>
        </p:nvSpPr>
        <p:spPr>
          <a:xfrm>
            <a:off x="3766583" y="185121"/>
            <a:ext cx="4361121" cy="6355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VIDEO MỞ ĐẦU</a:t>
            </a:r>
            <a:endPar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B2431C2-0903-425E-81CC-74548D3EBB77}"/>
              </a:ext>
            </a:extLst>
          </p:cNvPr>
          <p:cNvSpPr txBox="1"/>
          <p:nvPr/>
        </p:nvSpPr>
        <p:spPr>
          <a:xfrm>
            <a:off x="1170638" y="949907"/>
            <a:ext cx="7763540" cy="553998"/>
          </a:xfrm>
          <a:prstGeom prst="rect">
            <a:avLst/>
          </a:prstGeom>
          <a:noFill/>
        </p:spPr>
        <p:txBody>
          <a:bodyPr wrap="square" rtlCol="0">
            <a:spAutoFit/>
          </a:bodyPr>
          <a:lstStyle/>
          <a:p>
            <a:pPr algn="ctr"/>
            <a:endParaRPr lang="vi-VN" sz="3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47ECC9F8-0E82-4CBC-A59F-A2502F89220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4</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87317" y="1049275"/>
            <a:ext cx="3767655" cy="2834886"/>
          </a:xfrm>
          <a:prstGeom prst="rect">
            <a:avLst/>
          </a:prstGeom>
        </p:spPr>
      </p:pic>
      <p:sp>
        <p:nvSpPr>
          <p:cNvPr id="6" name="TextBox 5"/>
          <p:cNvSpPr txBox="1"/>
          <p:nvPr/>
        </p:nvSpPr>
        <p:spPr>
          <a:xfrm>
            <a:off x="4584183" y="1128897"/>
            <a:ext cx="5220929" cy="1892826"/>
          </a:xfrm>
          <a:prstGeom prst="rect">
            <a:avLst/>
          </a:prstGeom>
          <a:noFill/>
        </p:spPr>
        <p:txBody>
          <a:bodyPr wrap="square" rtlCol="0">
            <a:spAutoFit/>
          </a:bodyPr>
          <a:lstStyle/>
          <a:p>
            <a:r>
              <a:rPr lang="en-US" sz="3900" smtClean="0">
                <a:solidFill>
                  <a:schemeClr val="bg1"/>
                </a:solidFill>
                <a:latin typeface="Times New Roman" panose="02020603050405020304" pitchFamily="18" charset="0"/>
                <a:cs typeface="Times New Roman" panose="02020603050405020304" pitchFamily="18" charset="0"/>
              </a:rPr>
              <a:t>Các bạn hãy liệt kê các </a:t>
            </a:r>
            <a:r>
              <a:rPr lang="en-US" sz="3900" smtClean="0">
                <a:solidFill>
                  <a:schemeClr val="accent2"/>
                </a:solidFill>
                <a:latin typeface="Times New Roman" panose="02020603050405020304" pitchFamily="18" charset="0"/>
                <a:cs typeface="Times New Roman" panose="02020603050405020304" pitchFamily="18" charset="0"/>
              </a:rPr>
              <a:t>từ khóa </a:t>
            </a:r>
            <a:r>
              <a:rPr lang="en-US" sz="3900" smtClean="0">
                <a:solidFill>
                  <a:schemeClr val="bg1"/>
                </a:solidFill>
                <a:latin typeface="Times New Roman" panose="02020603050405020304" pitchFamily="18" charset="0"/>
                <a:cs typeface="Times New Roman" panose="02020603050405020304" pitchFamily="18" charset="0"/>
              </a:rPr>
              <a:t>xuất hiện trong video vừa xem?</a:t>
            </a:r>
            <a:endParaRPr lang="en-US" sz="390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406013" y="4847304"/>
            <a:ext cx="3864078" cy="553998"/>
          </a:xfrm>
          <a:prstGeom prst="rect">
            <a:avLst/>
          </a:prstGeom>
          <a:noFill/>
        </p:spPr>
        <p:txBody>
          <a:bodyPr wrap="square" rtlCol="0">
            <a:spAutoFit/>
          </a:bodyPr>
          <a:lstStyle/>
          <a:p>
            <a:r>
              <a:rPr lang="en-US" sz="3000" smtClean="0">
                <a:solidFill>
                  <a:schemeClr val="accent2"/>
                </a:solidFill>
                <a:latin typeface="Times New Roman" panose="02020603050405020304" pitchFamily="18" charset="0"/>
                <a:cs typeface="Times New Roman" panose="02020603050405020304" pitchFamily="18" charset="0"/>
              </a:rPr>
              <a:t>Thời gian: 5 phút</a:t>
            </a:r>
            <a:endParaRPr lang="en-US" sz="300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9"/>
              <p:cNvGraphicFramePr>
                <a:graphicFrameLocks noGrp="1"/>
              </p:cNvGraphicFramePr>
              <p:nvPr>
                <p:extLst>
                  <p:ext uri="{D42A27DB-BD31-4B8C-83A1-F6EECF244321}">
                    <p14:modId xmlns:p14="http://schemas.microsoft.com/office/powerpoint/2010/main" val="3922253435"/>
                  </p:ext>
                </p:extLst>
              </p:nvPr>
            </p:nvGraphicFramePr>
            <p:xfrm>
              <a:off x="4907899" y="3111696"/>
              <a:ext cx="5558005" cy="276655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0" name="Add-in 9"/>
              <p:cNvPicPr>
                <a:picLocks noGrp="1" noRot="1" noChangeAspect="1" noMove="1" noResize="1" noEditPoints="1" noAdjustHandles="1" noChangeArrowheads="1" noChangeShapeType="1"/>
              </p:cNvPicPr>
              <p:nvPr/>
            </p:nvPicPr>
            <p:blipFill>
              <a:blip r:embed="rId4"/>
              <a:stretch>
                <a:fillRect/>
              </a:stretch>
            </p:blipFill>
            <p:spPr>
              <a:xfrm>
                <a:off x="4907899" y="3111696"/>
                <a:ext cx="5558005" cy="2766550"/>
              </a:xfrm>
              <a:prstGeom prst="rect">
                <a:avLst/>
              </a:prstGeom>
            </p:spPr>
          </p:pic>
        </mc:Fallback>
      </mc:AlternateContent>
    </p:spTree>
    <p:extLst>
      <p:ext uri="{BB962C8B-B14F-4D97-AF65-F5344CB8AC3E}">
        <p14:creationId xmlns:p14="http://schemas.microsoft.com/office/powerpoint/2010/main" val="2699879259"/>
      </p:ext>
    </p:extLst>
  </p:cSld>
  <p:clrMapOvr>
    <a:masterClrMapping/>
  </p:clrMapOvr>
  <p:transition spd="med">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583DDD-ED97-4D49-B20F-F3E5715FA755}"/>
              </a:ext>
            </a:extLst>
          </p:cNvPr>
          <p:cNvSpPr>
            <a:spLocks noGrp="1"/>
          </p:cNvSpPr>
          <p:nvPr>
            <p:ph type="sldNum" sz="quarter" idx="12"/>
          </p:nvPr>
        </p:nvSpPr>
        <p:spPr/>
        <p:txBody>
          <a:bodyPr/>
          <a:lstStyle/>
          <a:p>
            <a:fld id="{517C0F9B-5735-4588-A61C-F4A5AF91C2CB}" type="slidenum">
              <a:rPr lang="en-US" smtClean="0">
                <a:solidFill>
                  <a:srgbClr val="335338"/>
                </a:solidFill>
              </a:rPr>
              <a:pPr/>
              <a:t>40</a:t>
            </a:fld>
            <a:endParaRPr lang="en-US">
              <a:solidFill>
                <a:srgbClr val="335338"/>
              </a:solidFill>
            </a:endParaRPr>
          </a:p>
        </p:txBody>
      </p:sp>
      <p:sp>
        <p:nvSpPr>
          <p:cNvPr id="5" name="TextBox 4">
            <a:extLst>
              <a:ext uri="{FF2B5EF4-FFF2-40B4-BE49-F238E27FC236}">
                <a16:creationId xmlns:a16="http://schemas.microsoft.com/office/drawing/2014/main" id="{38B7254F-9C66-496A-ABBC-846CF330689A}"/>
              </a:ext>
            </a:extLst>
          </p:cNvPr>
          <p:cNvSpPr txBox="1"/>
          <p:nvPr/>
        </p:nvSpPr>
        <p:spPr>
          <a:xfrm>
            <a:off x="866073" y="1317674"/>
            <a:ext cx="10572750" cy="3985706"/>
          </a:xfrm>
          <a:prstGeom prst="rect">
            <a:avLst/>
          </a:prstGeom>
          <a:noFill/>
        </p:spPr>
        <p:txBody>
          <a:bodyPr wrap="square" rtlCol="0">
            <a:sp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 thử kết thúc khi:</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15000"/>
              </a:lnSpc>
              <a:buFont typeface="Courier New" panose="02070309020205020404" pitchFamily="49" charset="0"/>
              <a:buChar char="o"/>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 dụng phần mềm được đảm bảo đã hoàn thành thỏa đáng, đáp ứng yêu cầu khách hàng.</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15000"/>
              </a:lnSpc>
              <a:buFont typeface="Courier New" panose="02070309020205020404" pitchFamily="49" charset="0"/>
              <a:buChar char="o"/>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Tất cả các BUG (lỗi) mà người kiểm thử nỗ lực tìm thấy đã được giải quyết.</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15000"/>
              </a:lnSpc>
              <a:buFont typeface="Courier New" panose="02070309020205020404" pitchFamily="49" charset="0"/>
              <a:buChar char="o"/>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 các BUG nghiêm trọng mức 1,2 (high, medium) đã được sửa xong.</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15000"/>
              </a:lnSpc>
              <a:buFont typeface="Courier New" panose="02070309020205020404" pitchFamily="49" charset="0"/>
              <a:buChar char="o"/>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Kế hoạch bàn giao sản phẩm đã sẵn sàng.</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15000"/>
              </a:lnSpc>
              <a:buFont typeface="Courier New" panose="02070309020205020404" pitchFamily="49" charset="0"/>
              <a:buChar char="o"/>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 tài liệu liên quan đến ứng dụng phần mềm làm ra đã hoàn thành và luôn được cập nhật</a:t>
            </a:r>
            <a:r>
              <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lvl="1" algn="just">
              <a:lnSpc>
                <a:spcPct val="115000"/>
              </a:lnSpc>
            </a:pP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 mềm còn lỗi hay không khi thực hiện hết các ca kiểm thử?</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914400" marR="0" algn="just">
              <a:lnSpc>
                <a:spcPct val="115000"/>
              </a:lnSpc>
              <a:spcBef>
                <a:spcPts val="0"/>
              </a:spcBef>
              <a:spcAft>
                <a:spcPts val="10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Theo mình thì sau khi thực hiện hết các ca kiểm thì thì ko thể khẳng định rằng phần mềm hoàn toàn hết sạch lỗi vì bất cứ phần mềm nào cũng sẽ có những lỗi rất nhỏ và còn những lỗi tiềm ẩn ở trong phần mềm có thể xảy ra bất cứ lúc nào</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Footer Placeholder 3">
            <a:extLst>
              <a:ext uri="{FF2B5EF4-FFF2-40B4-BE49-F238E27FC236}">
                <a16:creationId xmlns:a16="http://schemas.microsoft.com/office/drawing/2014/main" id="{BCE5B262-7FEF-4B58-BC92-38EC94E1A3D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10/</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0" name="Rounded Rectangle 9"/>
          <p:cNvSpPr/>
          <p:nvPr/>
        </p:nvSpPr>
        <p:spPr>
          <a:xfrm>
            <a:off x="254001" y="5535664"/>
            <a:ext cx="10797308" cy="4943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accent1"/>
                </a:solidFill>
              </a:rPr>
              <a:t>Nguồn: </a:t>
            </a:r>
            <a:r>
              <a:rPr lang="en-US">
                <a:solidFill>
                  <a:srgbClr val="FF0000"/>
                </a:solidFill>
                <a:hlinkClick r:id="rId2">
                  <a:extLst>
                    <a:ext uri="{A12FA001-AC4F-418D-AE19-62706E023703}">
                      <ahyp:hlinkClr xmlns="" xmlns:ahyp="http://schemas.microsoft.com/office/drawing/2018/hyperlinkcolor" val="tx"/>
                    </a:ext>
                  </a:extLst>
                </a:hlinkClick>
              </a:rPr>
              <a:t>http://nganhcongnghethongtin.edu.vn/kien-thuc-ky-nang/khi-nao-ket-thuc-viec-kiem-thu-phan-mem</a:t>
            </a:r>
            <a:r>
              <a:rPr lang="en-US">
                <a:solidFill>
                  <a:schemeClr val="accent1"/>
                </a:solidFill>
              </a:rPr>
              <a:t>...</a:t>
            </a:r>
          </a:p>
        </p:txBody>
      </p:sp>
      <p:sp>
        <p:nvSpPr>
          <p:cNvPr id="8" name="Rectangle: Rounded Corners 7">
            <a:extLst>
              <a:ext uri="{FF2B5EF4-FFF2-40B4-BE49-F238E27FC236}">
                <a16:creationId xmlns:a16="http://schemas.microsoft.com/office/drawing/2014/main" id="{A769AA81-CD7F-426B-A027-2A59E5FD0ED9}"/>
              </a:ext>
            </a:extLst>
          </p:cNvPr>
          <p:cNvSpPr/>
          <p:nvPr/>
        </p:nvSpPr>
        <p:spPr>
          <a:xfrm>
            <a:off x="976152" y="57221"/>
            <a:ext cx="9353006" cy="731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Times New Roman" panose="02020603050405020304" pitchFamily="18" charset="0"/>
                <a:cs typeface="Times New Roman" panose="02020603050405020304" pitchFamily="18" charset="0"/>
              </a:rPr>
              <a:t>Câu 6/7: Khi nào kiểm thử kết thúc? Phần mềm còn lỗi hay không khi thực hiện hết các ca kiểm thử?  (Doãn Đạt – N4 ; Hoàng Kim Lợi – N1)</a:t>
            </a:r>
          </a:p>
        </p:txBody>
      </p:sp>
    </p:spTree>
    <p:extLst>
      <p:ext uri="{BB962C8B-B14F-4D97-AF65-F5344CB8AC3E}">
        <p14:creationId xmlns:p14="http://schemas.microsoft.com/office/powerpoint/2010/main" val="140119382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02258B-3252-41E1-B9F6-34040D2CC697}"/>
              </a:ext>
            </a:extLst>
          </p:cNvPr>
          <p:cNvSpPr>
            <a:spLocks noGrp="1"/>
          </p:cNvSpPr>
          <p:nvPr>
            <p:ph type="sldNum" sz="quarter" idx="12"/>
          </p:nvPr>
        </p:nvSpPr>
        <p:spPr/>
        <p:txBody>
          <a:bodyPr/>
          <a:lstStyle/>
          <a:p>
            <a:fld id="{517C0F9B-5735-4588-A61C-F4A5AF91C2CB}" type="slidenum">
              <a:rPr lang="en-US" smtClean="0">
                <a:solidFill>
                  <a:srgbClr val="335338"/>
                </a:solidFill>
              </a:rPr>
              <a:pPr/>
              <a:t>41</a:t>
            </a:fld>
            <a:endParaRPr lang="en-US">
              <a:solidFill>
                <a:srgbClr val="335338"/>
              </a:solidFill>
            </a:endParaRPr>
          </a:p>
        </p:txBody>
      </p:sp>
      <p:sp>
        <p:nvSpPr>
          <p:cNvPr id="7" name="TextBox 6">
            <a:extLst>
              <a:ext uri="{FF2B5EF4-FFF2-40B4-BE49-F238E27FC236}">
                <a16:creationId xmlns:a16="http://schemas.microsoft.com/office/drawing/2014/main" id="{82389A9A-369B-4CA8-9CEA-A864BC1F640F}"/>
              </a:ext>
            </a:extLst>
          </p:cNvPr>
          <p:cNvSpPr txBox="1"/>
          <p:nvPr/>
        </p:nvSpPr>
        <p:spPr>
          <a:xfrm>
            <a:off x="1252444" y="1574767"/>
            <a:ext cx="9797358" cy="3919022"/>
          </a:xfrm>
          <a:prstGeom prst="rect">
            <a:avLst/>
          </a:prstGeom>
          <a:noFill/>
        </p:spPr>
        <p:txBody>
          <a:bodyPr wrap="square" rtlCol="0">
            <a:spAutoFit/>
          </a:bodyPr>
          <a:lstStyle/>
          <a:p>
            <a:pPr marL="0" marR="0" algn="just">
              <a:lnSpc>
                <a:spcPct val="115000"/>
              </a:lnSpc>
              <a:spcBef>
                <a:spcPts val="0"/>
              </a:spcBef>
              <a:spcAft>
                <a:spcPts val="10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Tùy thuộc vào từng phương </a:t>
            </a:r>
            <a:r>
              <a:rPr lang="en-US" sz="200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pháp phát triển phần mềm, </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việc kiểm thử có thể được thực hiện bất cứ lúc nào trong quá trình phát triển phần mềm. </a:t>
            </a:r>
          </a:p>
          <a:p>
            <a:pPr marL="0" marR="0" algn="just">
              <a:lnSpc>
                <a:spcPct val="115000"/>
              </a:lnSpc>
              <a:spcBef>
                <a:spcPts val="0"/>
              </a:spcBef>
              <a:spcAft>
                <a:spcPts val="10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Ví dụ: </a:t>
            </a:r>
          </a:p>
          <a:p>
            <a:pPr marL="0" marR="0" algn="just">
              <a:lnSpc>
                <a:spcPct val="115000"/>
              </a:lnSpc>
              <a:spcBef>
                <a:spcPts val="0"/>
              </a:spcBef>
              <a:spcAft>
                <a:spcPts val="10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a:solidFill>
                  <a:schemeClr val="bg1"/>
                </a:solidFill>
                <a:latin typeface="Times New Roman" panose="02020603050405020304" pitchFamily="18" charset="0"/>
                <a:ea typeface="Calibri" panose="020F0502020204030204" pitchFamily="34" charset="0"/>
                <a:cs typeface="Times New Roman" panose="02020603050405020304" pitchFamily="18" charset="0"/>
              </a:rPr>
              <a:t>T</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rong mô hình thác nước: kiểm thử khi quá trình phát triển mã nguồn kết thúc.</a:t>
            </a:r>
          </a:p>
          <a:p>
            <a:pPr algn="just">
              <a:lnSpc>
                <a:spcPct val="115000"/>
              </a:lnSpc>
              <a:spcAft>
                <a:spcPts val="1000"/>
              </a:spcAft>
            </a:pPr>
            <a:r>
              <a:rPr lang="en-US" sz="200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Trong mô hình lặp lại (Agile): Dự án sẽ được thực hiện trong các phân đoạn lặp đi lặp lại. Trong mỗi phân đoạn này, người kiểm thử luôn tham gia vào dự án.</a:t>
            </a:r>
            <a:endPar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00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 mô hình chữ V: ta có một quá trình kiểm thử chạy song song cho mỗi bước của quá trình phát triển.</a:t>
            </a:r>
          </a:p>
          <a:p>
            <a:pPr marL="0" marR="0" algn="just">
              <a:lnSpc>
                <a:spcPct val="115000"/>
              </a:lnSpc>
              <a:spcBef>
                <a:spcPts val="0"/>
              </a:spcBef>
              <a:spcAft>
                <a:spcPts val="1000"/>
              </a:spcAft>
            </a:pPr>
            <a:endPar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Footer Placeholder 3">
            <a:extLst>
              <a:ext uri="{FF2B5EF4-FFF2-40B4-BE49-F238E27FC236}">
                <a16:creationId xmlns:a16="http://schemas.microsoft.com/office/drawing/2014/main" id="{E071FE9D-8F1F-42D8-B289-338210A73E7F}"/>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11/</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C167812A-2DE3-4F91-9F4D-77DAEBA28703}"/>
              </a:ext>
            </a:extLst>
          </p:cNvPr>
          <p:cNvSpPr/>
          <p:nvPr/>
        </p:nvSpPr>
        <p:spPr>
          <a:xfrm>
            <a:off x="1057346" y="96252"/>
            <a:ext cx="9353006" cy="702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Times New Roman" panose="02020603050405020304" pitchFamily="18" charset="0"/>
                <a:cs typeface="Times New Roman" panose="02020603050405020304" pitchFamily="18" charset="0"/>
              </a:rPr>
              <a:t>Câu 7/7: Trong một dự án phần mềm, khi nào Tester tham gia vào quá trình kiểm thử?  (Vương Công Thuật – N7 )</a:t>
            </a:r>
          </a:p>
        </p:txBody>
      </p:sp>
    </p:spTree>
    <p:extLst>
      <p:ext uri="{BB962C8B-B14F-4D97-AF65-F5344CB8AC3E}">
        <p14:creationId xmlns:p14="http://schemas.microsoft.com/office/powerpoint/2010/main" val="36209001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F968AC-F67F-4BAF-81BF-E48B4A5B3106}"/>
              </a:ext>
            </a:extLst>
          </p:cNvPr>
          <p:cNvSpPr>
            <a:spLocks noGrp="1"/>
          </p:cNvSpPr>
          <p:nvPr>
            <p:ph type="sldNum" sz="quarter" idx="12"/>
          </p:nvPr>
        </p:nvSpPr>
        <p:spPr/>
        <p:txBody>
          <a:bodyPr/>
          <a:lstStyle/>
          <a:p>
            <a:fld id="{517C0F9B-5735-4588-A61C-F4A5AF91C2CB}" type="slidenum">
              <a:rPr lang="en-US" smtClean="0">
                <a:solidFill>
                  <a:srgbClr val="335338"/>
                </a:solidFill>
              </a:rPr>
              <a:pPr/>
              <a:t>42</a:t>
            </a:fld>
            <a:endParaRPr lang="en-US">
              <a:solidFill>
                <a:srgbClr val="335338"/>
              </a:solidFill>
            </a:endParaRPr>
          </a:p>
        </p:txBody>
      </p:sp>
      <p:sp>
        <p:nvSpPr>
          <p:cNvPr id="6" name="Footer Placeholder 3">
            <a:extLst>
              <a:ext uri="{FF2B5EF4-FFF2-40B4-BE49-F238E27FC236}">
                <a16:creationId xmlns:a16="http://schemas.microsoft.com/office/drawing/2014/main" id="{BABA52BD-2A84-437A-B551-236BF7AAD870}"/>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12</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/12</a:t>
            </a:r>
            <a:endParaRPr kumimoji="0" lang="en-US"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711951" y="1762754"/>
            <a:ext cx="5208894" cy="3952321"/>
          </a:xfrm>
          <a:prstGeom prst="rect">
            <a:avLst/>
          </a:prstGeom>
        </p:spPr>
      </p:pic>
      <p:sp>
        <p:nvSpPr>
          <p:cNvPr id="5" name="TextBox 4"/>
          <p:cNvSpPr txBox="1"/>
          <p:nvPr/>
        </p:nvSpPr>
        <p:spPr>
          <a:xfrm>
            <a:off x="527627" y="1007194"/>
            <a:ext cx="10673773" cy="707886"/>
          </a:xfrm>
          <a:prstGeom prst="rect">
            <a:avLst/>
          </a:prstGeom>
          <a:noFill/>
        </p:spPr>
        <p:txBody>
          <a:bodyPr wrap="square" rtlCol="0">
            <a:spAutoFit/>
          </a:bodyPr>
          <a:lstStyle/>
          <a:p>
            <a:r>
              <a:rPr lang="vi-VN" sz="2000">
                <a:solidFill>
                  <a:schemeClr val="bg1"/>
                </a:solidFill>
                <a:latin typeface="+mj-lt"/>
              </a:rPr>
              <a:t>Bên trái chữ V là quá trình phát triển phần mềm và bên phải là kiểm thử. Tại mỗi một mức trong tiến trình phát triển thì có một pha kiểm thử tương ứng;</a:t>
            </a:r>
            <a:endParaRPr lang="en-US" sz="2000">
              <a:solidFill>
                <a:schemeClr val="bg1"/>
              </a:solidFill>
              <a:latin typeface="+mj-lt"/>
            </a:endParaRPr>
          </a:p>
        </p:txBody>
      </p:sp>
      <p:sp>
        <p:nvSpPr>
          <p:cNvPr id="8" name="TextBox 7"/>
          <p:cNvSpPr txBox="1"/>
          <p:nvPr/>
        </p:nvSpPr>
        <p:spPr>
          <a:xfrm>
            <a:off x="1003300" y="2153866"/>
            <a:ext cx="5791778" cy="3170099"/>
          </a:xfrm>
          <a:prstGeom prst="rect">
            <a:avLst/>
          </a:prstGeom>
          <a:noFill/>
        </p:spPr>
        <p:txBody>
          <a:bodyPr wrap="square" rtlCol="0">
            <a:spAutoFit/>
          </a:bodyPr>
          <a:lstStyle/>
          <a:p>
            <a:r>
              <a:rPr lang="vi-VN" sz="2000">
                <a:solidFill>
                  <a:schemeClr val="bg1"/>
                </a:solidFill>
                <a:latin typeface="+mj-lt"/>
              </a:rPr>
              <a:t>User Requirements</a:t>
            </a:r>
            <a:r>
              <a:rPr lang="en-US" sz="2000">
                <a:solidFill>
                  <a:schemeClr val="bg1"/>
                </a:solidFill>
                <a:latin typeface="+mj-lt"/>
                <a:sym typeface="Wingdings" panose="05000000000000000000" pitchFamily="2" charset="2"/>
              </a:rPr>
              <a:t> </a:t>
            </a:r>
            <a:r>
              <a:rPr lang="vi-VN" sz="2000">
                <a:solidFill>
                  <a:schemeClr val="bg1"/>
                </a:solidFill>
                <a:latin typeface="+mj-lt"/>
              </a:rPr>
              <a:t>Acceptance Testing </a:t>
            </a:r>
            <a:endParaRPr lang="en-US" sz="2000">
              <a:solidFill>
                <a:schemeClr val="bg1"/>
              </a:solidFill>
              <a:latin typeface="+mj-lt"/>
            </a:endParaRPr>
          </a:p>
          <a:p>
            <a:endParaRPr lang="en-US" sz="2000">
              <a:solidFill>
                <a:schemeClr val="bg1"/>
              </a:solidFill>
              <a:latin typeface="+mj-lt"/>
            </a:endParaRPr>
          </a:p>
          <a:p>
            <a:r>
              <a:rPr lang="vi-VN" sz="2000">
                <a:solidFill>
                  <a:schemeClr val="bg1"/>
                </a:solidFill>
                <a:latin typeface="+mj-lt"/>
              </a:rPr>
              <a:t>Requirement Analysis </a:t>
            </a:r>
            <a:r>
              <a:rPr lang="en-US" sz="2000">
                <a:solidFill>
                  <a:schemeClr val="bg1"/>
                </a:solidFill>
                <a:latin typeface="+mj-lt"/>
                <a:sym typeface="Wingdings" panose="05000000000000000000" pitchFamily="2" charset="2"/>
              </a:rPr>
              <a:t>  </a:t>
            </a:r>
            <a:r>
              <a:rPr lang="vi-VN" sz="2000">
                <a:solidFill>
                  <a:schemeClr val="bg1"/>
                </a:solidFill>
                <a:latin typeface="+mj-lt"/>
              </a:rPr>
              <a:t>System Testing </a:t>
            </a:r>
            <a:endParaRPr lang="en-US" sz="2000">
              <a:solidFill>
                <a:schemeClr val="bg1"/>
              </a:solidFill>
              <a:latin typeface="+mj-lt"/>
            </a:endParaRPr>
          </a:p>
          <a:p>
            <a:endParaRPr lang="en-US" sz="2000">
              <a:solidFill>
                <a:schemeClr val="bg1"/>
              </a:solidFill>
              <a:latin typeface="+mj-lt"/>
            </a:endParaRPr>
          </a:p>
          <a:p>
            <a:r>
              <a:rPr lang="vi-VN" sz="2000">
                <a:solidFill>
                  <a:schemeClr val="bg1"/>
                </a:solidFill>
                <a:latin typeface="+mj-lt"/>
              </a:rPr>
              <a:t>High Level Design </a:t>
            </a:r>
            <a:r>
              <a:rPr lang="en-US" sz="2000">
                <a:solidFill>
                  <a:schemeClr val="bg1"/>
                </a:solidFill>
                <a:latin typeface="+mj-lt"/>
                <a:sym typeface="Wingdings" panose="05000000000000000000" pitchFamily="2" charset="2"/>
              </a:rPr>
              <a:t></a:t>
            </a:r>
            <a:r>
              <a:rPr lang="vi-VN" sz="2000">
                <a:solidFill>
                  <a:schemeClr val="bg1"/>
                </a:solidFill>
                <a:latin typeface="+mj-lt"/>
              </a:rPr>
              <a:t>Integration Testing </a:t>
            </a:r>
            <a:endParaRPr lang="en-US" sz="2000">
              <a:solidFill>
                <a:schemeClr val="bg1"/>
              </a:solidFill>
              <a:latin typeface="+mj-lt"/>
            </a:endParaRPr>
          </a:p>
          <a:p>
            <a:endParaRPr lang="en-US" sz="2000">
              <a:solidFill>
                <a:schemeClr val="bg1"/>
              </a:solidFill>
              <a:latin typeface="+mj-lt"/>
            </a:endParaRPr>
          </a:p>
          <a:p>
            <a:r>
              <a:rPr lang="vi-VN" sz="2000">
                <a:solidFill>
                  <a:schemeClr val="bg1"/>
                </a:solidFill>
                <a:latin typeface="+mj-lt"/>
              </a:rPr>
              <a:t>Low Level Design </a:t>
            </a:r>
            <a:r>
              <a:rPr lang="en-US" sz="2000">
                <a:solidFill>
                  <a:schemeClr val="bg1"/>
                </a:solidFill>
                <a:latin typeface="+mj-lt"/>
                <a:sym typeface="Wingdings" panose="05000000000000000000" pitchFamily="2" charset="2"/>
              </a:rPr>
              <a:t> </a:t>
            </a:r>
            <a:r>
              <a:rPr lang="vi-VN" sz="2000">
                <a:solidFill>
                  <a:schemeClr val="bg1"/>
                </a:solidFill>
                <a:latin typeface="+mj-lt"/>
              </a:rPr>
              <a:t>Unit Testing 	 </a:t>
            </a:r>
            <a:endParaRPr lang="en-US" sz="2000">
              <a:solidFill>
                <a:schemeClr val="bg1"/>
              </a:solidFill>
              <a:latin typeface="+mj-lt"/>
            </a:endParaRPr>
          </a:p>
          <a:p>
            <a:endParaRPr lang="en-US" sz="2000">
              <a:solidFill>
                <a:schemeClr val="bg1"/>
              </a:solidFill>
              <a:latin typeface="+mj-lt"/>
            </a:endParaRPr>
          </a:p>
          <a:p>
            <a:r>
              <a:rPr lang="vi-VN" sz="2000">
                <a:solidFill>
                  <a:schemeClr val="bg1"/>
                </a:solidFill>
                <a:latin typeface="+mj-lt"/>
              </a:rPr>
              <a:t>Coding không cần một quá trình kiểm thử tương ứng, thường sẽ do Dev đảm bảo.</a:t>
            </a:r>
            <a:endParaRPr lang="en-US" sz="2000">
              <a:solidFill>
                <a:schemeClr val="bg1"/>
              </a:solidFill>
              <a:latin typeface="+mj-lt"/>
            </a:endParaRPr>
          </a:p>
        </p:txBody>
      </p:sp>
      <p:sp>
        <p:nvSpPr>
          <p:cNvPr id="10" name="Rectangle: Rounded Corners 9">
            <a:extLst>
              <a:ext uri="{FF2B5EF4-FFF2-40B4-BE49-F238E27FC236}">
                <a16:creationId xmlns:a16="http://schemas.microsoft.com/office/drawing/2014/main" id="{B7C1B5A8-59E5-4A93-AEF5-3C45678D3AB6}"/>
              </a:ext>
            </a:extLst>
          </p:cNvPr>
          <p:cNvSpPr/>
          <p:nvPr/>
        </p:nvSpPr>
        <p:spPr>
          <a:xfrm>
            <a:off x="1276350" y="152400"/>
            <a:ext cx="388620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Câu 7/7 (Tiếp)</a:t>
            </a:r>
          </a:p>
        </p:txBody>
      </p:sp>
      <p:sp>
        <p:nvSpPr>
          <p:cNvPr id="9" name="Rounded Rectangle 8"/>
          <p:cNvSpPr/>
          <p:nvPr/>
        </p:nvSpPr>
        <p:spPr>
          <a:xfrm>
            <a:off x="402407" y="5914764"/>
            <a:ext cx="7527636" cy="3828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accent1"/>
                </a:solidFill>
              </a:rPr>
              <a:t>Nguồn: </a:t>
            </a:r>
            <a:r>
              <a:rPr lang="en-US">
                <a:solidFill>
                  <a:srgbClr val="FF0000"/>
                </a:solidFill>
                <a:hlinkClick r:id="rId3">
                  <a:extLst>
                    <a:ext uri="{A12FA001-AC4F-418D-AE19-62706E023703}">
                      <ahyp:hlinkClr xmlns="" xmlns:ahyp="http://schemas.microsoft.com/office/drawing/2018/hyperlinkcolor" val="tx"/>
                    </a:ext>
                  </a:extLst>
                </a:hlinkClick>
              </a:rPr>
              <a:t>https:// testerviet.com.vn/kiem-thu-phan-mem-bat-dau-khi-nao/</a:t>
            </a:r>
            <a:endParaRPr lang="en-US">
              <a:solidFill>
                <a:srgbClr val="FF0000"/>
              </a:solidFill>
            </a:endParaRPr>
          </a:p>
        </p:txBody>
      </p:sp>
    </p:spTree>
    <p:extLst>
      <p:ext uri="{BB962C8B-B14F-4D97-AF65-F5344CB8AC3E}">
        <p14:creationId xmlns:p14="http://schemas.microsoft.com/office/powerpoint/2010/main" val="100676621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9E4E0-B2B8-491C-B216-E1A115FA55AC}"/>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5</a:t>
            </a:fld>
            <a:endParaRPr lang="en-US">
              <a:solidFill>
                <a:srgbClr val="335338"/>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175A30E-861A-4D10-815F-12693ED05247}"/>
              </a:ext>
            </a:extLst>
          </p:cNvPr>
          <p:cNvSpPr txBox="1">
            <a:spLocks/>
          </p:cNvSpPr>
          <p:nvPr/>
        </p:nvSpPr>
        <p:spPr>
          <a:xfrm>
            <a:off x="3766583" y="185121"/>
            <a:ext cx="4361121" cy="6355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VIDEO MỞ ĐẦU</a:t>
            </a:r>
            <a:endPar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B2431C2-0903-425E-81CC-74548D3EBB77}"/>
              </a:ext>
            </a:extLst>
          </p:cNvPr>
          <p:cNvSpPr txBox="1"/>
          <p:nvPr/>
        </p:nvSpPr>
        <p:spPr>
          <a:xfrm>
            <a:off x="1170637" y="949907"/>
            <a:ext cx="9369543" cy="553998"/>
          </a:xfrm>
          <a:prstGeom prst="rect">
            <a:avLst/>
          </a:prstGeom>
          <a:noFill/>
        </p:spPr>
        <p:txBody>
          <a:bodyPr wrap="square" rtlCol="0">
            <a:spAutoFit/>
          </a:bodyPr>
          <a:lstStyle/>
          <a:p>
            <a:pPr algn="ctr"/>
            <a:r>
              <a:rPr lang="en-US" sz="30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Mời thầy giáo và các bạn xem lại video 1 lần nữa:</a:t>
            </a:r>
            <a:endParaRPr lang="vi-VN" sz="3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47ECC9F8-0E82-4CBC-A59F-A2502F89220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5/30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8" name="Kiểm Thử Phần Mềm - Thành Công Của Bạn">
            <a:hlinkClick r:id="" action="ppaction://media"/>
            <a:extLst>
              <a:ext uri="{FF2B5EF4-FFF2-40B4-BE49-F238E27FC236}">
                <a16:creationId xmlns:a16="http://schemas.microsoft.com/office/drawing/2014/main" id="{13609F00-4DED-4E13-84CD-9A20920566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0813" y="1714571"/>
            <a:ext cx="9109587" cy="4447956"/>
          </a:xfrm>
          <a:prstGeom prst="rect">
            <a:avLst/>
          </a:prstGeom>
        </p:spPr>
      </p:pic>
    </p:spTree>
    <p:extLst>
      <p:ext uri="{BB962C8B-B14F-4D97-AF65-F5344CB8AC3E}">
        <p14:creationId xmlns:p14="http://schemas.microsoft.com/office/powerpoint/2010/main" val="341238551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8"/>
                                        </p:tgtEl>
                                      </p:cBhvr>
                                    </p:animEffect>
                                    <p:anim calcmode="lin" valueType="num">
                                      <p:cBhvr>
                                        <p:cTn id="21" dur="1000"/>
                                        <p:tgtEl>
                                          <p:spTgt spid="8"/>
                                        </p:tgtEl>
                                        <p:attrNameLst>
                                          <p:attrName>ppt_x</p:attrName>
                                        </p:attrNameLst>
                                      </p:cBhvr>
                                      <p:tavLst>
                                        <p:tav tm="0">
                                          <p:val>
                                            <p:strVal val="ppt_x"/>
                                          </p:val>
                                        </p:tav>
                                        <p:tav tm="100000">
                                          <p:val>
                                            <p:strVal val="ppt_x"/>
                                          </p:val>
                                        </p:tav>
                                      </p:tavLst>
                                    </p:anim>
                                    <p:anim calcmode="lin" valueType="num">
                                      <p:cBhvr>
                                        <p:cTn id="22" dur="1000"/>
                                        <p:tgtEl>
                                          <p:spTgt spid="8"/>
                                        </p:tgtEl>
                                        <p:attrNameLst>
                                          <p:attrName>ppt_y</p:attrName>
                                        </p:attrNameLst>
                                      </p:cBhvr>
                                      <p:tavLst>
                                        <p:tav tm="0">
                                          <p:val>
                                            <p:strVal val="ppt_y"/>
                                          </p:val>
                                        </p:tav>
                                        <p:tav tm="100000">
                                          <p:val>
                                            <p:strVal val="ppt_y+.1"/>
                                          </p:val>
                                        </p:tav>
                                      </p:tavLst>
                                    </p:anim>
                                    <p:set>
                                      <p:cBhvr>
                                        <p:cTn id="23" dur="1" fill="hold">
                                          <p:stCondLst>
                                            <p:cond delay="999"/>
                                          </p:stCondLst>
                                        </p:cTn>
                                        <p:tgtEl>
                                          <p:spTgt spid="8"/>
                                        </p:tgtEl>
                                        <p:attrNameLst>
                                          <p:attrName>style.visibility</p:attrName>
                                        </p:attrNameLst>
                                      </p:cBhvr>
                                      <p:to>
                                        <p:strVal val="hidden"/>
                                      </p:to>
                                    </p:set>
                                    <p:cmd type="call" cmd="stop">
                                      <p:cBhvr>
                                        <p:cTn id="24" dur="1">
                                          <p:stCondLst>
                                            <p:cond delay="999"/>
                                          </p:stCondLst>
                                        </p:cTn>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25" fill="hold" display="0">
                  <p:stCondLst>
                    <p:cond delay="indefinite"/>
                  </p:stCondLst>
                </p:cTn>
                <p:tgtEl>
                  <p:spTgt spid="8"/>
                </p:tgtEl>
              </p:cMediaNode>
            </p:video>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02113A-0B0B-436F-BB2C-6EC5B09FA35B}"/>
              </a:ext>
            </a:extLst>
          </p:cNvPr>
          <p:cNvSpPr>
            <a:spLocks noGrp="1"/>
          </p:cNvSpPr>
          <p:nvPr>
            <p:ph type="sldNum" sz="quarter" idx="12"/>
          </p:nvPr>
        </p:nvSpPr>
        <p:spPr>
          <a:xfrm>
            <a:off x="9365511" y="6177074"/>
            <a:ext cx="2743200" cy="365125"/>
          </a:xfrm>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6</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2874723-812E-4B06-B26B-EAB61984A28D}"/>
              </a:ext>
            </a:extLst>
          </p:cNvPr>
          <p:cNvSpPr txBox="1">
            <a:spLocks/>
          </p:cNvSpPr>
          <p:nvPr/>
        </p:nvSpPr>
        <p:spPr>
          <a:xfrm>
            <a:off x="5104513" y="180753"/>
            <a:ext cx="1982973"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ĐÁP ÁN</a:t>
            </a:r>
          </a:p>
        </p:txBody>
      </p:sp>
      <p:sp>
        <p:nvSpPr>
          <p:cNvPr id="6" name="Footer Placeholder 3">
            <a:extLst>
              <a:ext uri="{FF2B5EF4-FFF2-40B4-BE49-F238E27FC236}">
                <a16:creationId xmlns:a16="http://schemas.microsoft.com/office/drawing/2014/main" id="{0B4F73D7-7916-43B0-99C9-2D08726DF148}"/>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6</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0B199D8-8097-446B-BAC9-D1624559E306}"/>
              </a:ext>
            </a:extLst>
          </p:cNvPr>
          <p:cNvSpPr/>
          <p:nvPr/>
        </p:nvSpPr>
        <p:spPr>
          <a:xfrm>
            <a:off x="2285466" y="2237409"/>
            <a:ext cx="221742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KHÁCH HÀNG</a:t>
            </a:r>
            <a:endParaRPr lang="vi-VN" sz="2400" dirty="0"/>
          </a:p>
        </p:txBody>
      </p:sp>
      <p:sp>
        <p:nvSpPr>
          <p:cNvPr id="8" name="Rectangle: Rounded Corners 7">
            <a:extLst>
              <a:ext uri="{FF2B5EF4-FFF2-40B4-BE49-F238E27FC236}">
                <a16:creationId xmlns:a16="http://schemas.microsoft.com/office/drawing/2014/main" id="{4B375F98-E987-4846-BD8F-B02CFC00C8DC}"/>
              </a:ext>
            </a:extLst>
          </p:cNvPr>
          <p:cNvSpPr/>
          <p:nvPr/>
        </p:nvSpPr>
        <p:spPr>
          <a:xfrm>
            <a:off x="290621" y="953788"/>
            <a:ext cx="5096388" cy="89432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A32670B3-FAE7-43D1-959A-DCCD2AE6C38D}"/>
              </a:ext>
            </a:extLst>
          </p:cNvPr>
          <p:cNvSpPr txBox="1"/>
          <p:nvPr/>
        </p:nvSpPr>
        <p:spPr>
          <a:xfrm>
            <a:off x="895678" y="1043819"/>
            <a:ext cx="4996995" cy="523220"/>
          </a:xfrm>
          <a:prstGeom prst="rect">
            <a:avLst/>
          </a:prstGeom>
          <a:noFill/>
        </p:spPr>
        <p:txBody>
          <a:bodyPr wrap="square" rtlCol="0">
            <a:spAutoFit/>
          </a:bodyPr>
          <a:lstStyle/>
          <a:p>
            <a:r>
              <a:rPr lang="en-US" sz="2800" smtClean="0">
                <a:solidFill>
                  <a:schemeClr val="bg1"/>
                </a:solidFill>
                <a:latin typeface="Times New Roman" panose="02020603050405020304" pitchFamily="18" charset="0"/>
                <a:cs typeface="Times New Roman" panose="02020603050405020304" pitchFamily="18" charset="0"/>
              </a:rPr>
              <a:t>Sử dụng phần mềm lỗi: </a:t>
            </a:r>
            <a:endParaRPr lang="vi-VN" sz="2800" dirty="0">
              <a:solidFill>
                <a:schemeClr val="bg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B0C2BBAD-118F-4AAA-9DB7-DEF174A9368C}"/>
              </a:ext>
            </a:extLst>
          </p:cNvPr>
          <p:cNvSpPr/>
          <p:nvPr/>
        </p:nvSpPr>
        <p:spPr>
          <a:xfrm>
            <a:off x="1953465" y="3243441"/>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Thiệt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hại</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87053468-3604-40D8-86C2-D493EE33139D}"/>
              </a:ext>
            </a:extLst>
          </p:cNvPr>
          <p:cNvSpPr/>
          <p:nvPr/>
        </p:nvSpPr>
        <p:spPr>
          <a:xfrm>
            <a:off x="1953465" y="3923414"/>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Bực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mình</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6915C925-63B4-4452-9247-D47B479AA62B}"/>
              </a:ext>
            </a:extLst>
          </p:cNvPr>
          <p:cNvSpPr/>
          <p:nvPr/>
        </p:nvSpPr>
        <p:spPr>
          <a:xfrm>
            <a:off x="1953465" y="4674129"/>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Khó</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chịu</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296A4EB6-DE14-4BA9-9DB4-3AA559234948}"/>
              </a:ext>
            </a:extLst>
          </p:cNvPr>
          <p:cNvSpPr/>
          <p:nvPr/>
        </p:nvSpPr>
        <p:spPr>
          <a:xfrm>
            <a:off x="1953465" y="5439987"/>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Mất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niềm</a:t>
            </a:r>
            <a:r>
              <a:rPr lang="en-US" sz="2400" dirty="0">
                <a:solidFill>
                  <a:schemeClr val="tx1"/>
                </a:solidFill>
                <a:latin typeface="Times New Roman" panose="02020603050405020304" pitchFamily="18" charset="0"/>
                <a:cs typeface="Times New Roman" panose="02020603050405020304" pitchFamily="18" charset="0"/>
              </a:rPr>
              <a:t> tin</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020ED671-D0A7-4DCE-AFBB-E175DD455882}"/>
              </a:ext>
            </a:extLst>
          </p:cNvPr>
          <p:cNvSpPr/>
          <p:nvPr/>
        </p:nvSpPr>
        <p:spPr>
          <a:xfrm>
            <a:off x="7665539" y="2277795"/>
            <a:ext cx="221742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NHÀ PHÁT TRIỂN</a:t>
            </a:r>
            <a:endParaRPr lang="vi-VN" sz="2400" dirty="0"/>
          </a:p>
        </p:txBody>
      </p:sp>
      <p:sp>
        <p:nvSpPr>
          <p:cNvPr id="16" name="Rectangle: Rounded Corners 15">
            <a:extLst>
              <a:ext uri="{FF2B5EF4-FFF2-40B4-BE49-F238E27FC236}">
                <a16:creationId xmlns:a16="http://schemas.microsoft.com/office/drawing/2014/main" id="{AA4A8CA6-54AB-42A8-8C9C-379C25FC2F9F}"/>
              </a:ext>
            </a:extLst>
          </p:cNvPr>
          <p:cNvSpPr/>
          <p:nvPr/>
        </p:nvSpPr>
        <p:spPr>
          <a:xfrm>
            <a:off x="7333538" y="3251013"/>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Mất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khách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hàng</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4967BD87-16A4-41E0-A5A3-A1AF8B21F5BE}"/>
              </a:ext>
            </a:extLst>
          </p:cNvPr>
          <p:cNvSpPr/>
          <p:nvPr/>
        </p:nvSpPr>
        <p:spPr>
          <a:xfrm>
            <a:off x="7333538" y="3923414"/>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Mất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doanh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thu</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CD6EE6DB-F36A-42F1-9EDE-D60DD00A32CC}"/>
              </a:ext>
            </a:extLst>
          </p:cNvPr>
          <p:cNvSpPr/>
          <p:nvPr/>
        </p:nvSpPr>
        <p:spPr>
          <a:xfrm>
            <a:off x="7333538" y="4626537"/>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Có</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thể</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sản</a:t>
            </a:r>
            <a:endParaRPr lang="vi-V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2473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inVertic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arn(inVertical)">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animBg="1"/>
      <p:bldP spid="12" grpId="0" animBg="1"/>
      <p:bldP spid="13" grpId="0" animBg="1"/>
      <p:bldP spid="15" grpId="0" animBg="1"/>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9E4E0-B2B8-491C-B216-E1A115FA55AC}"/>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7</a:t>
            </a:fld>
            <a:endParaRPr lang="en-US">
              <a:solidFill>
                <a:srgbClr val="335338"/>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175A30E-861A-4D10-815F-12693ED05247}"/>
              </a:ext>
            </a:extLst>
          </p:cNvPr>
          <p:cNvSpPr txBox="1">
            <a:spLocks/>
          </p:cNvSpPr>
          <p:nvPr/>
        </p:nvSpPr>
        <p:spPr>
          <a:xfrm>
            <a:off x="3766583" y="185121"/>
            <a:ext cx="4361121" cy="6355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NỘI DUNG BÀI HỌC</a:t>
            </a:r>
          </a:p>
        </p:txBody>
      </p:sp>
      <p:sp>
        <p:nvSpPr>
          <p:cNvPr id="5" name="TextBox 4">
            <a:extLst>
              <a:ext uri="{FF2B5EF4-FFF2-40B4-BE49-F238E27FC236}">
                <a16:creationId xmlns:a16="http://schemas.microsoft.com/office/drawing/2014/main" id="{1B2431C2-0903-425E-81CC-74548D3EBB77}"/>
              </a:ext>
            </a:extLst>
          </p:cNvPr>
          <p:cNvSpPr txBox="1"/>
          <p:nvPr/>
        </p:nvSpPr>
        <p:spPr>
          <a:xfrm>
            <a:off x="2065374" y="1031358"/>
            <a:ext cx="7763540" cy="954107"/>
          </a:xfrm>
          <a:prstGeom prst="rect">
            <a:avLst/>
          </a:prstGeom>
          <a:noFill/>
        </p:spPr>
        <p:txBody>
          <a:bodyPr wrap="square" rtlCol="0">
            <a:spAutoFit/>
          </a:bodyPr>
          <a:lstStyle/>
          <a:p>
            <a:pPr algn="ctr"/>
            <a:r>
              <a:rPr lang="en-US" sz="32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Chương</a:t>
            </a:r>
            <a:r>
              <a:rPr lang="en-US" sz="32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4: </a:t>
            </a:r>
            <a:r>
              <a:rPr lang="en-US" sz="32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Kiểm</a:t>
            </a:r>
            <a:r>
              <a:rPr lang="en-US" sz="32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Thử</a:t>
            </a:r>
            <a:r>
              <a:rPr lang="en-US" sz="32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sz="32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Mềm</a:t>
            </a:r>
            <a:endParaRPr lang="en-US" sz="32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endParaRPr>
          </a:p>
          <a:p>
            <a:pPr algn="ctr"/>
            <a:r>
              <a:rPr lang="en-US" sz="24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a:t>
            </a:r>
            <a:r>
              <a:rPr lang="en-US" sz="24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Từ</a:t>
            </a:r>
            <a:r>
              <a:rPr lang="en-US" sz="24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slide 2</a:t>
            </a:r>
            <a:r>
              <a:rPr lang="en-US" sz="24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đến</a:t>
            </a:r>
            <a:r>
              <a:rPr lang="en-US" sz="240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15</a:t>
            </a:r>
            <a:r>
              <a:rPr lang="en-US" sz="24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a:t>
            </a:r>
            <a:endParaRPr lang="vi-VN" sz="24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Diamond 13">
            <a:extLst>
              <a:ext uri="{FF2B5EF4-FFF2-40B4-BE49-F238E27FC236}">
                <a16:creationId xmlns:a16="http://schemas.microsoft.com/office/drawing/2014/main" id="{B3447DD9-E32B-4302-B9BB-8F772F21A4E9}"/>
              </a:ext>
            </a:extLst>
          </p:cNvPr>
          <p:cNvSpPr/>
          <p:nvPr/>
        </p:nvSpPr>
        <p:spPr>
          <a:xfrm>
            <a:off x="2456122" y="2513916"/>
            <a:ext cx="1189074" cy="954107"/>
          </a:xfrm>
          <a:prstGeom prst="diamon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latin typeface="Times New Roman" panose="02020603050405020304" pitchFamily="18" charset="0"/>
                <a:ea typeface="Tahoma" panose="020B0604030504040204" pitchFamily="34" charset="0"/>
                <a:cs typeface="Times New Roman" panose="02020603050405020304" pitchFamily="18" charset="0"/>
              </a:rPr>
              <a:t>I</a:t>
            </a:r>
            <a:endParaRPr lang="vi-VN" sz="32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Parallelogram 14">
            <a:extLst>
              <a:ext uri="{FF2B5EF4-FFF2-40B4-BE49-F238E27FC236}">
                <a16:creationId xmlns:a16="http://schemas.microsoft.com/office/drawing/2014/main" id="{FDCDDC24-97DD-497F-9073-D78332E9EAA6}"/>
              </a:ext>
            </a:extLst>
          </p:cNvPr>
          <p:cNvSpPr/>
          <p:nvPr/>
        </p:nvSpPr>
        <p:spPr>
          <a:xfrm>
            <a:off x="3645195" y="2513916"/>
            <a:ext cx="5445642" cy="954107"/>
          </a:xfrm>
          <a:prstGeom prst="parallelogram">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3100" b="1" dirty="0" err="1">
                <a:latin typeface="Times New Roman" panose="02020603050405020304" pitchFamily="18" charset="0"/>
                <a:ea typeface="Tahoma" panose="020B0604030504040204" pitchFamily="34" charset="0"/>
                <a:cs typeface="Times New Roman" panose="02020603050405020304" pitchFamily="18" charset="0"/>
              </a:rPr>
              <a:t>Tổng</a:t>
            </a:r>
            <a:r>
              <a:rPr lang="en-US" sz="3100" b="1" dirty="0">
                <a:latin typeface="Times New Roman" panose="02020603050405020304" pitchFamily="18" charset="0"/>
                <a:ea typeface="Tahoma" panose="020B0604030504040204" pitchFamily="34" charset="0"/>
                <a:cs typeface="Times New Roman" panose="02020603050405020304" pitchFamily="18" charset="0"/>
              </a:rPr>
              <a:t> </a:t>
            </a:r>
            <a:r>
              <a:rPr lang="en-US" sz="3100" b="1" dirty="0" err="1">
                <a:latin typeface="Times New Roman" panose="02020603050405020304" pitchFamily="18" charset="0"/>
                <a:ea typeface="Tahoma" panose="020B0604030504040204" pitchFamily="34" charset="0"/>
                <a:cs typeface="Times New Roman" panose="02020603050405020304" pitchFamily="18" charset="0"/>
              </a:rPr>
              <a:t>quan</a:t>
            </a:r>
            <a:r>
              <a:rPr lang="en-US" sz="3100" b="1" dirty="0">
                <a:latin typeface="Times New Roman" panose="02020603050405020304" pitchFamily="18" charset="0"/>
                <a:ea typeface="Tahoma" panose="020B0604030504040204" pitchFamily="34" charset="0"/>
                <a:cs typeface="Times New Roman" panose="02020603050405020304" pitchFamily="18" charset="0"/>
              </a:rPr>
              <a:t> </a:t>
            </a:r>
            <a:r>
              <a:rPr lang="en-US" sz="3100" b="1" dirty="0" err="1">
                <a:latin typeface="Times New Roman" panose="02020603050405020304" pitchFamily="18" charset="0"/>
                <a:ea typeface="Tahoma" panose="020B0604030504040204" pitchFamily="34" charset="0"/>
                <a:cs typeface="Times New Roman" panose="02020603050405020304" pitchFamily="18" charset="0"/>
              </a:rPr>
              <a:t>về</a:t>
            </a:r>
            <a:r>
              <a:rPr lang="en-US" sz="3100" b="1" dirty="0">
                <a:latin typeface="Times New Roman" panose="02020603050405020304" pitchFamily="18" charset="0"/>
                <a:ea typeface="Tahoma" panose="020B0604030504040204" pitchFamily="34" charset="0"/>
                <a:cs typeface="Times New Roman" panose="02020603050405020304" pitchFamily="18" charset="0"/>
              </a:rPr>
              <a:t> KTPM</a:t>
            </a:r>
            <a:endParaRPr lang="vi-VN" sz="31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6" name="Diamond 15">
            <a:extLst>
              <a:ext uri="{FF2B5EF4-FFF2-40B4-BE49-F238E27FC236}">
                <a16:creationId xmlns:a16="http://schemas.microsoft.com/office/drawing/2014/main" id="{1ED27B68-BB90-4DFC-8C31-76B405144ED6}"/>
              </a:ext>
            </a:extLst>
          </p:cNvPr>
          <p:cNvSpPr/>
          <p:nvPr/>
        </p:nvSpPr>
        <p:spPr>
          <a:xfrm>
            <a:off x="2456122" y="3996474"/>
            <a:ext cx="1189074" cy="954107"/>
          </a:xfrm>
          <a:prstGeom prst="diamon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latin typeface="Times New Roman" panose="02020603050405020304" pitchFamily="18" charset="0"/>
                <a:ea typeface="Tahoma" panose="020B0604030504040204" pitchFamily="34" charset="0"/>
                <a:cs typeface="Times New Roman" panose="02020603050405020304" pitchFamily="18" charset="0"/>
              </a:rPr>
              <a:t>II</a:t>
            </a:r>
            <a:endParaRPr lang="vi-VN" sz="32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7" name="Parallelogram 16">
            <a:extLst>
              <a:ext uri="{FF2B5EF4-FFF2-40B4-BE49-F238E27FC236}">
                <a16:creationId xmlns:a16="http://schemas.microsoft.com/office/drawing/2014/main" id="{302F76B1-3834-4B35-97B8-1696936CB04E}"/>
              </a:ext>
            </a:extLst>
          </p:cNvPr>
          <p:cNvSpPr/>
          <p:nvPr/>
        </p:nvSpPr>
        <p:spPr>
          <a:xfrm>
            <a:off x="3645195" y="3996474"/>
            <a:ext cx="5445642" cy="954107"/>
          </a:xfrm>
          <a:prstGeom prst="parallelogram">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3100" b="1" dirty="0" err="1">
                <a:latin typeface="Times New Roman" panose="02020603050405020304" pitchFamily="18" charset="0"/>
                <a:ea typeface="Tahoma" panose="020B0604030504040204" pitchFamily="34" charset="0"/>
                <a:cs typeface="Times New Roman" panose="02020603050405020304" pitchFamily="18" charset="0"/>
              </a:rPr>
              <a:t>Kiểm</a:t>
            </a:r>
            <a:r>
              <a:rPr lang="en-US" sz="3100" b="1" dirty="0">
                <a:latin typeface="Times New Roman" panose="02020603050405020304" pitchFamily="18" charset="0"/>
                <a:ea typeface="Tahoma" panose="020B0604030504040204" pitchFamily="34" charset="0"/>
                <a:cs typeface="Times New Roman" panose="02020603050405020304" pitchFamily="18" charset="0"/>
              </a:rPr>
              <a:t> </a:t>
            </a:r>
            <a:r>
              <a:rPr lang="en-US" sz="3100" b="1" dirty="0" err="1">
                <a:latin typeface="Times New Roman" panose="02020603050405020304" pitchFamily="18" charset="0"/>
                <a:ea typeface="Tahoma" panose="020B0604030504040204" pitchFamily="34" charset="0"/>
                <a:cs typeface="Times New Roman" panose="02020603050405020304" pitchFamily="18" charset="0"/>
              </a:rPr>
              <a:t>thử</a:t>
            </a:r>
            <a:r>
              <a:rPr lang="en-US" sz="3100" b="1" dirty="0">
                <a:latin typeface="Times New Roman" panose="02020603050405020304" pitchFamily="18" charset="0"/>
                <a:ea typeface="Tahoma" panose="020B0604030504040204" pitchFamily="34" charset="0"/>
                <a:cs typeface="Times New Roman" panose="02020603050405020304" pitchFamily="18" charset="0"/>
              </a:rPr>
              <a:t> </a:t>
            </a:r>
            <a:r>
              <a:rPr lang="en-US" sz="3100" b="1" dirty="0" err="1">
                <a:latin typeface="Times New Roman" panose="02020603050405020304" pitchFamily="18" charset="0"/>
                <a:ea typeface="Tahoma" panose="020B0604030504040204" pitchFamily="34" charset="0"/>
                <a:cs typeface="Times New Roman" panose="02020603050405020304" pitchFamily="18" charset="0"/>
              </a:rPr>
              <a:t>hộp</a:t>
            </a:r>
            <a:r>
              <a:rPr lang="en-US" sz="3100" b="1" dirty="0">
                <a:latin typeface="Times New Roman" panose="02020603050405020304" pitchFamily="18" charset="0"/>
                <a:ea typeface="Tahoma" panose="020B0604030504040204" pitchFamily="34" charset="0"/>
                <a:cs typeface="Times New Roman" panose="02020603050405020304" pitchFamily="18" charset="0"/>
              </a:rPr>
              <a:t> </a:t>
            </a:r>
            <a:r>
              <a:rPr lang="en-US" sz="3100" b="1" dirty="0" err="1">
                <a:latin typeface="Times New Roman" panose="02020603050405020304" pitchFamily="18" charset="0"/>
                <a:ea typeface="Tahoma" panose="020B0604030504040204" pitchFamily="34" charset="0"/>
                <a:cs typeface="Times New Roman" panose="02020603050405020304" pitchFamily="18" charset="0"/>
              </a:rPr>
              <a:t>trắng</a:t>
            </a:r>
            <a:endParaRPr lang="vi-VN" sz="31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47ECC9F8-0E82-4CBC-A59F-A2502F89220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7</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3634745"/>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fltVal val="0"/>
                                          </p:val>
                                        </p:tav>
                                        <p:tav tm="100000">
                                          <p:val>
                                            <p:strVal val="#ppt_w"/>
                                          </p:val>
                                        </p:tav>
                                      </p:tavLst>
                                    </p:anim>
                                    <p:anim calcmode="lin" valueType="num">
                                      <p:cBhvr>
                                        <p:cTn id="13" dur="1000" fill="hold"/>
                                        <p:tgtEl>
                                          <p:spTgt spid="14"/>
                                        </p:tgtEl>
                                        <p:attrNameLst>
                                          <p:attrName>ppt_h</p:attrName>
                                        </p:attrNameLst>
                                      </p:cBhvr>
                                      <p:tavLst>
                                        <p:tav tm="0">
                                          <p:val>
                                            <p:fltVal val="0"/>
                                          </p:val>
                                        </p:tav>
                                        <p:tav tm="100000">
                                          <p:val>
                                            <p:strVal val="#ppt_h"/>
                                          </p:val>
                                        </p:tav>
                                      </p:tavLst>
                                    </p:anim>
                                    <p:anim calcmode="lin" valueType="num">
                                      <p:cBhvr>
                                        <p:cTn id="14" dur="1000" fill="hold"/>
                                        <p:tgtEl>
                                          <p:spTgt spid="14"/>
                                        </p:tgtEl>
                                        <p:attrNameLst>
                                          <p:attrName>style.rotation</p:attrName>
                                        </p:attrNameLst>
                                      </p:cBhvr>
                                      <p:tavLst>
                                        <p:tav tm="0">
                                          <p:val>
                                            <p:fltVal val="90"/>
                                          </p:val>
                                        </p:tav>
                                        <p:tav tm="100000">
                                          <p:val>
                                            <p:fltVal val="0"/>
                                          </p:val>
                                        </p:tav>
                                      </p:tavLst>
                                    </p:anim>
                                    <p:animEffect transition="in" filter="fade">
                                      <p:cBhvr>
                                        <p:cTn id="15" dur="1000"/>
                                        <p:tgtEl>
                                          <p:spTgt spid="1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anim calcmode="lin" valueType="num">
                                      <p:cBhvr>
                                        <p:cTn id="20" dur="1000" fill="hold"/>
                                        <p:tgtEl>
                                          <p:spTgt spid="15"/>
                                        </p:tgtEl>
                                        <p:attrNameLst>
                                          <p:attrName>style.rotation</p:attrName>
                                        </p:attrNameLst>
                                      </p:cBhvr>
                                      <p:tavLst>
                                        <p:tav tm="0">
                                          <p:val>
                                            <p:fltVal val="90"/>
                                          </p:val>
                                        </p:tav>
                                        <p:tav tm="100000">
                                          <p:val>
                                            <p:fltVal val="0"/>
                                          </p:val>
                                        </p:tav>
                                      </p:tavLst>
                                    </p:anim>
                                    <p:animEffect transition="in" filter="fade">
                                      <p:cBhvr>
                                        <p:cTn id="21" dur="1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1000" fill="hold"/>
                                        <p:tgtEl>
                                          <p:spTgt spid="16"/>
                                        </p:tgtEl>
                                        <p:attrNameLst>
                                          <p:attrName>ppt_w</p:attrName>
                                        </p:attrNameLst>
                                      </p:cBhvr>
                                      <p:tavLst>
                                        <p:tav tm="0">
                                          <p:val>
                                            <p:fltVal val="0"/>
                                          </p:val>
                                        </p:tav>
                                        <p:tav tm="100000">
                                          <p:val>
                                            <p:strVal val="#ppt_w"/>
                                          </p:val>
                                        </p:tav>
                                      </p:tavLst>
                                    </p:anim>
                                    <p:anim calcmode="lin" valueType="num">
                                      <p:cBhvr>
                                        <p:cTn id="27" dur="1000" fill="hold"/>
                                        <p:tgtEl>
                                          <p:spTgt spid="16"/>
                                        </p:tgtEl>
                                        <p:attrNameLst>
                                          <p:attrName>ppt_h</p:attrName>
                                        </p:attrNameLst>
                                      </p:cBhvr>
                                      <p:tavLst>
                                        <p:tav tm="0">
                                          <p:val>
                                            <p:fltVal val="0"/>
                                          </p:val>
                                        </p:tav>
                                        <p:tav tm="100000">
                                          <p:val>
                                            <p:strVal val="#ppt_h"/>
                                          </p:val>
                                        </p:tav>
                                      </p:tavLst>
                                    </p:anim>
                                    <p:anim calcmode="lin" valueType="num">
                                      <p:cBhvr>
                                        <p:cTn id="28" dur="1000" fill="hold"/>
                                        <p:tgtEl>
                                          <p:spTgt spid="16"/>
                                        </p:tgtEl>
                                        <p:attrNameLst>
                                          <p:attrName>style.rotation</p:attrName>
                                        </p:attrNameLst>
                                      </p:cBhvr>
                                      <p:tavLst>
                                        <p:tav tm="0">
                                          <p:val>
                                            <p:fltVal val="90"/>
                                          </p:val>
                                        </p:tav>
                                        <p:tav tm="100000">
                                          <p:val>
                                            <p:fltVal val="0"/>
                                          </p:val>
                                        </p:tav>
                                      </p:tavLst>
                                    </p:anim>
                                    <p:animEffect transition="in" filter="fade">
                                      <p:cBhvr>
                                        <p:cTn id="29" dur="1000"/>
                                        <p:tgtEl>
                                          <p:spTgt spid="16"/>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1000" fill="hold"/>
                                        <p:tgtEl>
                                          <p:spTgt spid="17"/>
                                        </p:tgtEl>
                                        <p:attrNameLst>
                                          <p:attrName>ppt_w</p:attrName>
                                        </p:attrNameLst>
                                      </p:cBhvr>
                                      <p:tavLst>
                                        <p:tav tm="0">
                                          <p:val>
                                            <p:fltVal val="0"/>
                                          </p:val>
                                        </p:tav>
                                        <p:tav tm="100000">
                                          <p:val>
                                            <p:strVal val="#ppt_w"/>
                                          </p:val>
                                        </p:tav>
                                      </p:tavLst>
                                    </p:anim>
                                    <p:anim calcmode="lin" valueType="num">
                                      <p:cBhvr>
                                        <p:cTn id="33" dur="1000" fill="hold"/>
                                        <p:tgtEl>
                                          <p:spTgt spid="17"/>
                                        </p:tgtEl>
                                        <p:attrNameLst>
                                          <p:attrName>ppt_h</p:attrName>
                                        </p:attrNameLst>
                                      </p:cBhvr>
                                      <p:tavLst>
                                        <p:tav tm="0">
                                          <p:val>
                                            <p:fltVal val="0"/>
                                          </p:val>
                                        </p:tav>
                                        <p:tav tm="100000">
                                          <p:val>
                                            <p:strVal val="#ppt_h"/>
                                          </p:val>
                                        </p:tav>
                                      </p:tavLst>
                                    </p:anim>
                                    <p:anim calcmode="lin" valueType="num">
                                      <p:cBhvr>
                                        <p:cTn id="34" dur="1000" fill="hold"/>
                                        <p:tgtEl>
                                          <p:spTgt spid="17"/>
                                        </p:tgtEl>
                                        <p:attrNameLst>
                                          <p:attrName>style.rotation</p:attrName>
                                        </p:attrNameLst>
                                      </p:cBhvr>
                                      <p:tavLst>
                                        <p:tav tm="0">
                                          <p:val>
                                            <p:fltVal val="90"/>
                                          </p:val>
                                        </p:tav>
                                        <p:tav tm="100000">
                                          <p:val>
                                            <p:fltVal val="0"/>
                                          </p:val>
                                        </p:tav>
                                      </p:tavLst>
                                    </p:anim>
                                    <p:animEffect transition="in" filter="fade">
                                      <p:cBhvr>
                                        <p:cTn id="3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8</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1.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Khái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niệm</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7904C764-E80D-42CE-B475-9001F22E6A26}"/>
              </a:ext>
            </a:extLst>
          </p:cNvPr>
          <p:cNvSpPr/>
          <p:nvPr/>
        </p:nvSpPr>
        <p:spPr>
          <a:xfrm>
            <a:off x="2126511" y="2035529"/>
            <a:ext cx="1307805" cy="1076103"/>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500" b="1" dirty="0" err="1">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latin typeface="Times New Roman" panose="02020603050405020304" pitchFamily="18" charset="0"/>
                <a:ea typeface="Tahoma" panose="020B0604030504040204" pitchFamily="34" charset="0"/>
                <a:cs typeface="Times New Roman" panose="02020603050405020304" pitchFamily="18" charset="0"/>
              </a:rPr>
              <a:t>thử</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A5359299-6165-4C12-8E04-D9750FE6BCFB}"/>
              </a:ext>
            </a:extLst>
          </p:cNvPr>
          <p:cNvSpPr/>
          <p:nvPr/>
        </p:nvSpPr>
        <p:spPr>
          <a:xfrm>
            <a:off x="3804684" y="2035529"/>
            <a:ext cx="6177516" cy="107610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khâu</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điển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rà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soát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đặc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tả</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thiết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kế</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lập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mã</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DE75454-6283-4E4C-9044-56929FD02852}"/>
              </a:ext>
            </a:extLst>
          </p:cNvPr>
          <p:cNvSpPr/>
          <p:nvPr/>
        </p:nvSpPr>
        <p:spPr>
          <a:xfrm>
            <a:off x="2126511" y="3271456"/>
            <a:ext cx="1307805" cy="1076103"/>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KTPM</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525BC715-33DE-42A7-99DE-6A8858530485}"/>
              </a:ext>
            </a:extLst>
          </p:cNvPr>
          <p:cNvSpPr/>
          <p:nvPr/>
        </p:nvSpPr>
        <p:spPr>
          <a:xfrm>
            <a:off x="3804684" y="3271455"/>
            <a:ext cx="6177516" cy="107610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Theo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GlenMyers</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quá</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vận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hành</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chương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lỗi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366B556E-ABE3-4FBD-BC16-3C424A50940A}"/>
              </a:ext>
            </a:extLst>
          </p:cNvPr>
          <p:cNvSpPr txBox="1"/>
          <p:nvPr/>
        </p:nvSpPr>
        <p:spPr>
          <a:xfrm>
            <a:off x="2182334" y="4704924"/>
            <a:ext cx="7519876" cy="861774"/>
          </a:xfrm>
          <a:prstGeom prst="rect">
            <a:avLst/>
          </a:prstGeom>
          <a:noFill/>
        </p:spPr>
        <p:txBody>
          <a:bodyPr wrap="square">
            <a:spAutoFit/>
          </a:bodyPr>
          <a:lstStyle/>
          <a:p>
            <a:pPr marL="342900" lvl="1" indent="-342900">
              <a:buClr>
                <a:schemeClr val="hlink"/>
              </a:buClr>
              <a:buFont typeface="Wingdings" panose="05000000000000000000" pitchFamily="2" charset="2"/>
              <a:buChar char="Ø"/>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Cần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vận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hành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như</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thế</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nào</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hiệu</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suất</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tìm</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lỗi</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cao</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chí</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phí</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thời</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gian</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công</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sức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ít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3" name="Footer Placeholder 3">
            <a:extLst>
              <a:ext uri="{FF2B5EF4-FFF2-40B4-BE49-F238E27FC236}">
                <a16:creationId xmlns:a16="http://schemas.microsoft.com/office/drawing/2014/main" id="{D196FE6F-CC17-462E-8849-BC0781060AA8}"/>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8</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06912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90"/>
                                          </p:val>
                                        </p:tav>
                                        <p:tav tm="100000">
                                          <p:val>
                                            <p:fltVal val="0"/>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fltVal val="0"/>
                                          </p:val>
                                        </p:tav>
                                        <p:tav tm="100000">
                                          <p:val>
                                            <p:strVal val="#ppt_w"/>
                                          </p:val>
                                        </p:tav>
                                      </p:tavLst>
                                    </p:anim>
                                    <p:anim calcmode="lin" valueType="num">
                                      <p:cBhvr>
                                        <p:cTn id="38" dur="1000" fill="hold"/>
                                        <p:tgtEl>
                                          <p:spTgt spid="12"/>
                                        </p:tgtEl>
                                        <p:attrNameLst>
                                          <p:attrName>ppt_h</p:attrName>
                                        </p:attrNameLst>
                                      </p:cBhvr>
                                      <p:tavLst>
                                        <p:tav tm="0">
                                          <p:val>
                                            <p:fltVal val="0"/>
                                          </p:val>
                                        </p:tav>
                                        <p:tav tm="100000">
                                          <p:val>
                                            <p:strVal val="#ppt_h"/>
                                          </p:val>
                                        </p:tav>
                                      </p:tavLst>
                                    </p:anim>
                                    <p:anim calcmode="lin" valueType="num">
                                      <p:cBhvr>
                                        <p:cTn id="39" dur="1000" fill="hold"/>
                                        <p:tgtEl>
                                          <p:spTgt spid="12"/>
                                        </p:tgtEl>
                                        <p:attrNameLst>
                                          <p:attrName>style.rotation</p:attrName>
                                        </p:attrNameLst>
                                      </p:cBhvr>
                                      <p:tavLst>
                                        <p:tav tm="0">
                                          <p:val>
                                            <p:fltVal val="90"/>
                                          </p:val>
                                        </p:tav>
                                        <p:tav tm="100000">
                                          <p:val>
                                            <p:fltVal val="0"/>
                                          </p:val>
                                        </p:tav>
                                      </p:tavLst>
                                    </p:anim>
                                    <p:animEffect transition="in" filter="fade">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9</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2.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Lý</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do</a:t>
            </a:r>
          </a:p>
        </p:txBody>
      </p:sp>
      <p:sp>
        <p:nvSpPr>
          <p:cNvPr id="3" name="TextBox 2">
            <a:extLst>
              <a:ext uri="{FF2B5EF4-FFF2-40B4-BE49-F238E27FC236}">
                <a16:creationId xmlns:a16="http://schemas.microsoft.com/office/drawing/2014/main" id="{481AA6C1-6926-4411-AB68-B2ABA7DA1D41}"/>
              </a:ext>
            </a:extLst>
          </p:cNvPr>
          <p:cNvSpPr txBox="1"/>
          <p:nvPr/>
        </p:nvSpPr>
        <p:spPr>
          <a:xfrm>
            <a:off x="630621" y="1896707"/>
            <a:ext cx="11114689" cy="3892861"/>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Muốn</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nhìn</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thấy</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phần</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mềm</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như</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một</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tử</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a:t>
            </a:r>
            <a:r>
              <a:rPr lang="en-US" sz="28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hệ thống hoạt động (</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Xem</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sản</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phẩm</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anose="05000000000000000000" pitchFamily="2" charset="2"/>
              <a:buChar char="v"/>
            </a:pP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kế</a:t>
            </a:r>
            <a:r>
              <a:rPr lang="en-US" sz="28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hoạch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nâng</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cao</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chất</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lượng</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suốt</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quá</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phát</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triển</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Giải</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pháp</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anose="05000000000000000000" pitchFamily="2" charset="2"/>
              <a:buChar char="v"/>
            </a:pP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Hạn</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chế</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chi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phí</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phải</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trả</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thất</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bại</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do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lỗi</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gây</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sau</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này</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Hiệu</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quả</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7" name="Footer Placeholder 3">
            <a:extLst>
              <a:ext uri="{FF2B5EF4-FFF2-40B4-BE49-F238E27FC236}">
                <a16:creationId xmlns:a16="http://schemas.microsoft.com/office/drawing/2014/main" id="{158E87E8-495B-444B-B380-84ECFAB37052}"/>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9</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613760"/>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Custom 1">
      <a:dk1>
        <a:sysClr val="windowText" lastClr="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sampl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0.png"/></Relationships>
</file>

<file path=ppt/webextensions/webextension1.xml><?xml version="1.0" encoding="utf-8"?>
<we:webextension xmlns:we="http://schemas.microsoft.com/office/webextensions/webextension/2010/11" id="{CDA420B1-0AF0-4D14-9404-6610BB335CD9}">
  <we:reference id="wa200001661" version="2.1.0.2" store="en-US" storeType="OMEX"/>
  <we:alternateReferences>
    <we:reference id="WA200001661" version="2.1.0.2" store="WA200001661" storeType="OMEX"/>
  </we:alternateReferences>
  <we:properties>
    <we:property name="time" value="300"/>
    <we:property name="type" value="&quot;Starting in&quot;"/>
    <we:property name="showcontrols" value="false"/>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2328</TotalTime>
  <Words>3946</Words>
  <Application>Microsoft Office PowerPoint</Application>
  <PresentationFormat>Widescreen</PresentationFormat>
  <Paragraphs>419</Paragraphs>
  <Slides>42</Slides>
  <Notes>6</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Yu Gothic UI Semilight</vt:lpstr>
      <vt:lpstr>Arial</vt:lpstr>
      <vt:lpstr>Calibri</vt:lpstr>
      <vt:lpstr>Calibri Light</vt:lpstr>
      <vt:lpstr>Cambria Math</vt:lpstr>
      <vt:lpstr>Courier New</vt:lpstr>
      <vt:lpstr>Tahoma</vt:lpstr>
      <vt:lpstr>Times New Roman</vt:lpstr>
      <vt:lpstr>Wingdings</vt:lpstr>
      <vt:lpstr>Damask</vt:lpstr>
      <vt:lpstr>sample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Ninh</dc:creator>
  <cp:lastModifiedBy>Dell</cp:lastModifiedBy>
  <cp:revision>100</cp:revision>
  <dcterms:created xsi:type="dcterms:W3CDTF">2021-07-17T14:06:28Z</dcterms:created>
  <dcterms:modified xsi:type="dcterms:W3CDTF">2021-11-06T03:12:58Z</dcterms:modified>
</cp:coreProperties>
</file>